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79" r:id="rId26"/>
    <p:sldId id="286" r:id="rId27"/>
    <p:sldId id="280" r:id="rId28"/>
    <p:sldId id="281" r:id="rId29"/>
    <p:sldId id="282" r:id="rId30"/>
    <p:sldId id="283" r:id="rId31"/>
  </p:sldIdLst>
  <p:sldSz cx="9144000" cy="6858000" type="screen4x3"/>
  <p:notesSz cx="68580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2494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1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EXT_AND_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EXT_AND_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EXT_AND_CLIPAR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science.education.nih.gov/supplements/nih1/cancer/activities/activity2_animations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science.education.nih.gov/supplements/nih1/cancer/activities/activity2_animations.ht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5240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800" b="1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But I’m Too </a:t>
            </a:r>
            <a:r>
              <a:rPr lang="en-US" sz="4800" b="1" i="1" u="none" strike="noStrike" cap="none" baseline="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Young!</a:t>
            </a:r>
            <a:r>
              <a:rPr lang="en-US" sz="3600" b="0" i="0" u="none" strike="noStrike" cap="none" baseline="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Case Study of Ovarian Cancer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Nancy A. Rice, Department of Biology, Western Kentucky University, and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Bruno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Borsari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Biology Department, Winona State University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3819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CQ3: Normal CA-125 levels are indicated by values of 35 U/ml or less. Abby’s CA-125 levels taken at two different times are indicated below. Is Abby likely to have a cyst or cancer?</a:t>
            </a:r>
          </a:p>
        </p:txBody>
      </p:sp>
      <p:grpSp>
        <p:nvGrpSpPr>
          <p:cNvPr id="155" name="Shape 155"/>
          <p:cNvGrpSpPr/>
          <p:nvPr/>
        </p:nvGrpSpPr>
        <p:grpSpPr>
          <a:xfrm>
            <a:off x="3297294" y="3029500"/>
            <a:ext cx="5963604" cy="3573996"/>
            <a:chOff x="287950" y="176050"/>
            <a:chExt cx="2766275" cy="2636225"/>
          </a:xfrm>
        </p:grpSpPr>
        <p:sp>
          <p:nvSpPr>
            <p:cNvPr id="156" name="Shape 156"/>
            <p:cNvSpPr/>
            <p:nvPr/>
          </p:nvSpPr>
          <p:spPr>
            <a:xfrm>
              <a:off x="495575" y="2042250"/>
              <a:ext cx="1442500" cy="77475"/>
            </a:xfrm>
            <a:custGeom>
              <a:avLst/>
              <a:gdLst/>
              <a:ahLst/>
              <a:cxnLst/>
              <a:rect l="0" t="0" r="0" b="0"/>
              <a:pathLst>
                <a:path w="57700" h="3099" extrusionOk="0">
                  <a:moveTo>
                    <a:pt x="0" y="3099"/>
                  </a:moveTo>
                  <a:lnTo>
                    <a:pt x="2478" y="0"/>
                  </a:lnTo>
                  <a:lnTo>
                    <a:pt x="57699" y="0"/>
                  </a:lnTo>
                  <a:lnTo>
                    <a:pt x="55221" y="3099"/>
                  </a:lnTo>
                  <a:lnTo>
                    <a:pt x="0" y="309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495575" y="176050"/>
              <a:ext cx="61950" cy="1943675"/>
            </a:xfrm>
            <a:custGeom>
              <a:avLst/>
              <a:gdLst/>
              <a:ahLst/>
              <a:cxnLst/>
              <a:rect l="0" t="0" r="0" b="0"/>
              <a:pathLst>
                <a:path w="2478" h="77747" fill="none" extrusionOk="0">
                  <a:moveTo>
                    <a:pt x="0" y="77747"/>
                  </a:moveTo>
                  <a:lnTo>
                    <a:pt x="0" y="3099"/>
                  </a:lnTo>
                  <a:lnTo>
                    <a:pt x="2478" y="0"/>
                  </a:lnTo>
                  <a:lnTo>
                    <a:pt x="2478" y="74648"/>
                  </a:lnTo>
                  <a:lnTo>
                    <a:pt x="0" y="77747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557500" y="176050"/>
              <a:ext cx="1380575" cy="1866225"/>
            </a:xfrm>
            <a:custGeom>
              <a:avLst/>
              <a:gdLst/>
              <a:ahLst/>
              <a:cxnLst/>
              <a:rect l="0" t="0" r="0" b="0"/>
              <a:pathLst>
                <a:path w="55223" h="74649" fill="none" extrusionOk="0">
                  <a:moveTo>
                    <a:pt x="1" y="74648"/>
                  </a:moveTo>
                  <a:lnTo>
                    <a:pt x="1" y="0"/>
                  </a:lnTo>
                  <a:lnTo>
                    <a:pt x="55222" y="0"/>
                  </a:lnTo>
                  <a:lnTo>
                    <a:pt x="55222" y="74648"/>
                  </a:lnTo>
                  <a:lnTo>
                    <a:pt x="1" y="7464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495575" y="2042250"/>
              <a:ext cx="61950" cy="77475"/>
            </a:xfrm>
            <a:custGeom>
              <a:avLst/>
              <a:gdLst/>
              <a:ahLst/>
              <a:cxnLst/>
              <a:rect l="0" t="0" r="0" b="0"/>
              <a:pathLst>
                <a:path w="2478" h="3099" fill="none" extrusionOk="0">
                  <a:moveTo>
                    <a:pt x="0" y="3099"/>
                  </a:moveTo>
                  <a:lnTo>
                    <a:pt x="2478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557500" y="2042250"/>
              <a:ext cx="1380575" cy="25"/>
            </a:xfrm>
            <a:custGeom>
              <a:avLst/>
              <a:gdLst/>
              <a:ahLst/>
              <a:cxnLst/>
              <a:rect l="0" t="0" r="0" b="0"/>
              <a:pathLst>
                <a:path w="55223" h="1" fill="none" extrusionOk="0">
                  <a:moveTo>
                    <a:pt x="1" y="0"/>
                  </a:moveTo>
                  <a:lnTo>
                    <a:pt x="55222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495575" y="1774625"/>
              <a:ext cx="61950" cy="77500"/>
            </a:xfrm>
            <a:custGeom>
              <a:avLst/>
              <a:gdLst/>
              <a:ahLst/>
              <a:cxnLst/>
              <a:rect l="0" t="0" r="0" b="0"/>
              <a:pathLst>
                <a:path w="2478" h="3100" fill="none" extrusionOk="0">
                  <a:moveTo>
                    <a:pt x="0" y="3100"/>
                  </a:moveTo>
                  <a:lnTo>
                    <a:pt x="2478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57500" y="1774625"/>
              <a:ext cx="1380575" cy="25"/>
            </a:xfrm>
            <a:custGeom>
              <a:avLst/>
              <a:gdLst/>
              <a:ahLst/>
              <a:cxnLst/>
              <a:rect l="0" t="0" r="0" b="0"/>
              <a:pathLst>
                <a:path w="55223" h="1" fill="none" extrusionOk="0">
                  <a:moveTo>
                    <a:pt x="1" y="1"/>
                  </a:moveTo>
                  <a:lnTo>
                    <a:pt x="55222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495575" y="1507025"/>
              <a:ext cx="61950" cy="77500"/>
            </a:xfrm>
            <a:custGeom>
              <a:avLst/>
              <a:gdLst/>
              <a:ahLst/>
              <a:cxnLst/>
              <a:rect l="0" t="0" r="0" b="0"/>
              <a:pathLst>
                <a:path w="2478" h="3100" fill="none" extrusionOk="0">
                  <a:moveTo>
                    <a:pt x="0" y="3099"/>
                  </a:moveTo>
                  <a:lnTo>
                    <a:pt x="2478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557500" y="1507025"/>
              <a:ext cx="1380575" cy="25"/>
            </a:xfrm>
            <a:custGeom>
              <a:avLst/>
              <a:gdLst/>
              <a:ahLst/>
              <a:cxnLst/>
              <a:rect l="0" t="0" r="0" b="0"/>
              <a:pathLst>
                <a:path w="55223" h="1" fill="none" extrusionOk="0">
                  <a:moveTo>
                    <a:pt x="1" y="1"/>
                  </a:moveTo>
                  <a:lnTo>
                    <a:pt x="55222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95575" y="1246475"/>
              <a:ext cx="61950" cy="70450"/>
            </a:xfrm>
            <a:custGeom>
              <a:avLst/>
              <a:gdLst/>
              <a:ahLst/>
              <a:cxnLst/>
              <a:rect l="0" t="0" r="0" b="0"/>
              <a:pathLst>
                <a:path w="2478" h="2818" fill="none" extrusionOk="0">
                  <a:moveTo>
                    <a:pt x="0" y="2817"/>
                  </a:moveTo>
                  <a:lnTo>
                    <a:pt x="2478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557500" y="1246475"/>
              <a:ext cx="1380575" cy="25"/>
            </a:xfrm>
            <a:custGeom>
              <a:avLst/>
              <a:gdLst/>
              <a:ahLst/>
              <a:cxnLst/>
              <a:rect l="0" t="0" r="0" b="0"/>
              <a:pathLst>
                <a:path w="55223" h="1" fill="none" extrusionOk="0">
                  <a:moveTo>
                    <a:pt x="1" y="0"/>
                  </a:moveTo>
                  <a:lnTo>
                    <a:pt x="55222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495575" y="978850"/>
              <a:ext cx="61950" cy="70450"/>
            </a:xfrm>
            <a:custGeom>
              <a:avLst/>
              <a:gdLst/>
              <a:ahLst/>
              <a:cxnLst/>
              <a:rect l="0" t="0" r="0" b="0"/>
              <a:pathLst>
                <a:path w="2478" h="2818" fill="none" extrusionOk="0">
                  <a:moveTo>
                    <a:pt x="0" y="2818"/>
                  </a:moveTo>
                  <a:lnTo>
                    <a:pt x="2478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57500" y="978850"/>
              <a:ext cx="1380575" cy="25"/>
            </a:xfrm>
            <a:custGeom>
              <a:avLst/>
              <a:gdLst/>
              <a:ahLst/>
              <a:cxnLst/>
              <a:rect l="0" t="0" r="0" b="0"/>
              <a:pathLst>
                <a:path w="55223" h="1" fill="none" extrusionOk="0">
                  <a:moveTo>
                    <a:pt x="1" y="1"/>
                  </a:moveTo>
                  <a:lnTo>
                    <a:pt x="55222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495575" y="711250"/>
              <a:ext cx="61950" cy="77500"/>
            </a:xfrm>
            <a:custGeom>
              <a:avLst/>
              <a:gdLst/>
              <a:ahLst/>
              <a:cxnLst/>
              <a:rect l="0" t="0" r="0" b="0"/>
              <a:pathLst>
                <a:path w="2478" h="3100" fill="none" extrusionOk="0">
                  <a:moveTo>
                    <a:pt x="0" y="3099"/>
                  </a:moveTo>
                  <a:lnTo>
                    <a:pt x="2478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57500" y="711250"/>
              <a:ext cx="1380575" cy="25"/>
            </a:xfrm>
            <a:custGeom>
              <a:avLst/>
              <a:gdLst/>
              <a:ahLst/>
              <a:cxnLst/>
              <a:rect l="0" t="0" r="0" b="0"/>
              <a:pathLst>
                <a:path w="55223" h="1" fill="none" extrusionOk="0">
                  <a:moveTo>
                    <a:pt x="1" y="1"/>
                  </a:moveTo>
                  <a:lnTo>
                    <a:pt x="55222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495575" y="443650"/>
              <a:ext cx="61950" cy="77500"/>
            </a:xfrm>
            <a:custGeom>
              <a:avLst/>
              <a:gdLst/>
              <a:ahLst/>
              <a:cxnLst/>
              <a:rect l="0" t="0" r="0" b="0"/>
              <a:pathLst>
                <a:path w="2478" h="3100" fill="none" extrusionOk="0">
                  <a:moveTo>
                    <a:pt x="0" y="3099"/>
                  </a:moveTo>
                  <a:lnTo>
                    <a:pt x="2478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57500" y="443650"/>
              <a:ext cx="1380575" cy="25"/>
            </a:xfrm>
            <a:custGeom>
              <a:avLst/>
              <a:gdLst/>
              <a:ahLst/>
              <a:cxnLst/>
              <a:rect l="0" t="0" r="0" b="0"/>
              <a:pathLst>
                <a:path w="55223" h="1" fill="none" extrusionOk="0">
                  <a:moveTo>
                    <a:pt x="1" y="0"/>
                  </a:moveTo>
                  <a:lnTo>
                    <a:pt x="55222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495575" y="176050"/>
              <a:ext cx="61950" cy="77475"/>
            </a:xfrm>
            <a:custGeom>
              <a:avLst/>
              <a:gdLst/>
              <a:ahLst/>
              <a:cxnLst/>
              <a:rect l="0" t="0" r="0" b="0"/>
              <a:pathLst>
                <a:path w="2478" h="3099" fill="none" extrusionOk="0">
                  <a:moveTo>
                    <a:pt x="0" y="3099"/>
                  </a:moveTo>
                  <a:lnTo>
                    <a:pt x="2478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557500" y="176050"/>
              <a:ext cx="1380575" cy="25"/>
            </a:xfrm>
            <a:custGeom>
              <a:avLst/>
              <a:gdLst/>
              <a:ahLst/>
              <a:cxnLst/>
              <a:rect l="0" t="0" r="0" b="0"/>
              <a:pathLst>
                <a:path w="55223" h="1" fill="none" extrusionOk="0">
                  <a:moveTo>
                    <a:pt x="1" y="0"/>
                  </a:moveTo>
                  <a:lnTo>
                    <a:pt x="55222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495575" y="2042250"/>
              <a:ext cx="1442500" cy="77475"/>
            </a:xfrm>
            <a:custGeom>
              <a:avLst/>
              <a:gdLst/>
              <a:ahLst/>
              <a:cxnLst/>
              <a:rect l="0" t="0" r="0" b="0"/>
              <a:pathLst>
                <a:path w="57700" h="3099" fill="none" extrusionOk="0">
                  <a:moveTo>
                    <a:pt x="57699" y="0"/>
                  </a:moveTo>
                  <a:lnTo>
                    <a:pt x="55221" y="3099"/>
                  </a:lnTo>
                  <a:lnTo>
                    <a:pt x="0" y="3099"/>
                  </a:lnTo>
                  <a:lnTo>
                    <a:pt x="2478" y="0"/>
                  </a:lnTo>
                  <a:lnTo>
                    <a:pt x="57699" y="0"/>
                  </a:lnTo>
                  <a:close/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495575" y="176050"/>
              <a:ext cx="61950" cy="1943675"/>
            </a:xfrm>
            <a:custGeom>
              <a:avLst/>
              <a:gdLst/>
              <a:ahLst/>
              <a:cxnLst/>
              <a:rect l="0" t="0" r="0" b="0"/>
              <a:pathLst>
                <a:path w="2478" h="77747" fill="none" extrusionOk="0">
                  <a:moveTo>
                    <a:pt x="0" y="77747"/>
                  </a:moveTo>
                  <a:lnTo>
                    <a:pt x="0" y="3099"/>
                  </a:lnTo>
                  <a:lnTo>
                    <a:pt x="2478" y="0"/>
                  </a:lnTo>
                  <a:lnTo>
                    <a:pt x="2478" y="74648"/>
                  </a:lnTo>
                  <a:lnTo>
                    <a:pt x="0" y="77747"/>
                  </a:lnTo>
                  <a:close/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557500" y="176050"/>
              <a:ext cx="1380575" cy="1866225"/>
            </a:xfrm>
            <a:custGeom>
              <a:avLst/>
              <a:gdLst/>
              <a:ahLst/>
              <a:cxnLst/>
              <a:rect l="0" t="0" r="0" b="0"/>
              <a:pathLst>
                <a:path w="55223" h="74649" fill="none" extrusionOk="0">
                  <a:moveTo>
                    <a:pt x="1" y="74648"/>
                  </a:moveTo>
                  <a:lnTo>
                    <a:pt x="1" y="0"/>
                  </a:lnTo>
                  <a:lnTo>
                    <a:pt x="55222" y="0"/>
                  </a:lnTo>
                  <a:lnTo>
                    <a:pt x="55222" y="74648"/>
                  </a:lnTo>
                  <a:lnTo>
                    <a:pt x="1" y="74648"/>
                  </a:lnTo>
                  <a:close/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818575" y="1992950"/>
              <a:ext cx="61975" cy="126775"/>
            </a:xfrm>
            <a:custGeom>
              <a:avLst/>
              <a:gdLst/>
              <a:ahLst/>
              <a:cxnLst/>
              <a:rect l="0" t="0" r="0" b="0"/>
              <a:pathLst>
                <a:path w="2479" h="5071" extrusionOk="0">
                  <a:moveTo>
                    <a:pt x="0" y="5071"/>
                  </a:moveTo>
                  <a:lnTo>
                    <a:pt x="0" y="2817"/>
                  </a:lnTo>
                  <a:lnTo>
                    <a:pt x="2478" y="0"/>
                  </a:lnTo>
                  <a:lnTo>
                    <a:pt x="2478" y="1972"/>
                  </a:lnTo>
                  <a:lnTo>
                    <a:pt x="0" y="5071"/>
                  </a:lnTo>
                  <a:close/>
                </a:path>
              </a:pathLst>
            </a:custGeom>
            <a:solidFill>
              <a:srgbClr val="00664D"/>
            </a:solidFill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32725" y="2063375"/>
              <a:ext cx="185875" cy="56350"/>
            </a:xfrm>
            <a:custGeom>
              <a:avLst/>
              <a:gdLst/>
              <a:ahLst/>
              <a:cxnLst/>
              <a:rect l="0" t="0" r="0" b="0"/>
              <a:pathLst>
                <a:path w="7435" h="2254" extrusionOk="0">
                  <a:moveTo>
                    <a:pt x="1" y="2254"/>
                  </a:moveTo>
                  <a:lnTo>
                    <a:pt x="1" y="0"/>
                  </a:lnTo>
                  <a:lnTo>
                    <a:pt x="7434" y="0"/>
                  </a:lnTo>
                  <a:lnTo>
                    <a:pt x="7434" y="2254"/>
                  </a:lnTo>
                  <a:lnTo>
                    <a:pt x="1" y="2254"/>
                  </a:lnTo>
                  <a:close/>
                </a:path>
              </a:pathLst>
            </a:custGeom>
            <a:solidFill>
              <a:srgbClr val="00CC99"/>
            </a:solidFill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32725" y="1992950"/>
              <a:ext cx="247825" cy="70450"/>
            </a:xfrm>
            <a:custGeom>
              <a:avLst/>
              <a:gdLst/>
              <a:ahLst/>
              <a:cxnLst/>
              <a:rect l="0" t="0" r="0" b="0"/>
              <a:pathLst>
                <a:path w="9913" h="2818" extrusionOk="0">
                  <a:moveTo>
                    <a:pt x="7434" y="2817"/>
                  </a:moveTo>
                  <a:lnTo>
                    <a:pt x="9912" y="0"/>
                  </a:lnTo>
                  <a:lnTo>
                    <a:pt x="2479" y="0"/>
                  </a:lnTo>
                  <a:lnTo>
                    <a:pt x="1" y="2817"/>
                  </a:lnTo>
                  <a:lnTo>
                    <a:pt x="7434" y="2817"/>
                  </a:lnTo>
                  <a:close/>
                </a:path>
              </a:pathLst>
            </a:custGeom>
            <a:solidFill>
              <a:srgbClr val="009973"/>
            </a:solidFill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278750" y="669000"/>
              <a:ext cx="61975" cy="1450725"/>
            </a:xfrm>
            <a:custGeom>
              <a:avLst/>
              <a:gdLst/>
              <a:ahLst/>
              <a:cxnLst/>
              <a:rect l="0" t="0" r="0" b="0"/>
              <a:pathLst>
                <a:path w="2479" h="58029" extrusionOk="0">
                  <a:moveTo>
                    <a:pt x="0" y="58029"/>
                  </a:moveTo>
                  <a:lnTo>
                    <a:pt x="0" y="2817"/>
                  </a:lnTo>
                  <a:lnTo>
                    <a:pt x="2478" y="1"/>
                  </a:lnTo>
                  <a:lnTo>
                    <a:pt x="2478" y="54930"/>
                  </a:lnTo>
                  <a:lnTo>
                    <a:pt x="0" y="58029"/>
                  </a:lnTo>
                  <a:close/>
                </a:path>
              </a:pathLst>
            </a:custGeom>
            <a:solidFill>
              <a:srgbClr val="00664D"/>
            </a:solidFill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092900" y="739425"/>
              <a:ext cx="185875" cy="1380300"/>
            </a:xfrm>
            <a:custGeom>
              <a:avLst/>
              <a:gdLst/>
              <a:ahLst/>
              <a:cxnLst/>
              <a:rect l="0" t="0" r="0" b="0"/>
              <a:pathLst>
                <a:path w="7435" h="55212" extrusionOk="0">
                  <a:moveTo>
                    <a:pt x="1" y="55212"/>
                  </a:moveTo>
                  <a:lnTo>
                    <a:pt x="1" y="0"/>
                  </a:lnTo>
                  <a:lnTo>
                    <a:pt x="7434" y="0"/>
                  </a:lnTo>
                  <a:lnTo>
                    <a:pt x="7434" y="55212"/>
                  </a:lnTo>
                  <a:lnTo>
                    <a:pt x="1" y="55212"/>
                  </a:lnTo>
                  <a:close/>
                </a:path>
              </a:pathLst>
            </a:custGeom>
            <a:solidFill>
              <a:srgbClr val="00CC99"/>
            </a:solidFill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092900" y="669000"/>
              <a:ext cx="247825" cy="70450"/>
            </a:xfrm>
            <a:custGeom>
              <a:avLst/>
              <a:gdLst/>
              <a:ahLst/>
              <a:cxnLst/>
              <a:rect l="0" t="0" r="0" b="0"/>
              <a:pathLst>
                <a:path w="9913" h="2818" extrusionOk="0">
                  <a:moveTo>
                    <a:pt x="7434" y="2817"/>
                  </a:moveTo>
                  <a:lnTo>
                    <a:pt x="9912" y="1"/>
                  </a:lnTo>
                  <a:lnTo>
                    <a:pt x="2479" y="1"/>
                  </a:lnTo>
                  <a:lnTo>
                    <a:pt x="1" y="2817"/>
                  </a:lnTo>
                  <a:lnTo>
                    <a:pt x="7434" y="2817"/>
                  </a:lnTo>
                  <a:close/>
                </a:path>
              </a:pathLst>
            </a:custGeom>
            <a:solidFill>
              <a:srgbClr val="009973"/>
            </a:solidFill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738925" y="176050"/>
              <a:ext cx="61975" cy="1943675"/>
            </a:xfrm>
            <a:custGeom>
              <a:avLst/>
              <a:gdLst/>
              <a:ahLst/>
              <a:cxnLst/>
              <a:rect l="0" t="0" r="0" b="0"/>
              <a:pathLst>
                <a:path w="2479" h="77747" extrusionOk="0">
                  <a:moveTo>
                    <a:pt x="1" y="77747"/>
                  </a:moveTo>
                  <a:lnTo>
                    <a:pt x="1" y="3099"/>
                  </a:lnTo>
                  <a:lnTo>
                    <a:pt x="2478" y="0"/>
                  </a:lnTo>
                  <a:lnTo>
                    <a:pt x="2478" y="74648"/>
                  </a:lnTo>
                  <a:lnTo>
                    <a:pt x="1" y="77747"/>
                  </a:lnTo>
                  <a:close/>
                </a:path>
              </a:pathLst>
            </a:custGeom>
            <a:solidFill>
              <a:srgbClr val="00664D"/>
            </a:solidFill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553075" y="253500"/>
              <a:ext cx="185875" cy="1866225"/>
            </a:xfrm>
            <a:custGeom>
              <a:avLst/>
              <a:gdLst/>
              <a:ahLst/>
              <a:cxnLst/>
              <a:rect l="0" t="0" r="0" b="0"/>
              <a:pathLst>
                <a:path w="7435" h="74649" extrusionOk="0">
                  <a:moveTo>
                    <a:pt x="1" y="74649"/>
                  </a:moveTo>
                  <a:lnTo>
                    <a:pt x="1" y="1"/>
                  </a:lnTo>
                  <a:lnTo>
                    <a:pt x="7435" y="1"/>
                  </a:lnTo>
                  <a:lnTo>
                    <a:pt x="7435" y="74649"/>
                  </a:lnTo>
                  <a:lnTo>
                    <a:pt x="1" y="74649"/>
                  </a:lnTo>
                  <a:close/>
                </a:path>
              </a:pathLst>
            </a:custGeom>
            <a:solidFill>
              <a:srgbClr val="00CC99"/>
            </a:solidFill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553075" y="176050"/>
              <a:ext cx="247825" cy="77475"/>
            </a:xfrm>
            <a:custGeom>
              <a:avLst/>
              <a:gdLst/>
              <a:ahLst/>
              <a:cxnLst/>
              <a:rect l="0" t="0" r="0" b="0"/>
              <a:pathLst>
                <a:path w="9913" h="3099" extrusionOk="0">
                  <a:moveTo>
                    <a:pt x="7435" y="3099"/>
                  </a:moveTo>
                  <a:lnTo>
                    <a:pt x="9912" y="0"/>
                  </a:lnTo>
                  <a:lnTo>
                    <a:pt x="2479" y="0"/>
                  </a:lnTo>
                  <a:lnTo>
                    <a:pt x="1" y="3099"/>
                  </a:lnTo>
                  <a:lnTo>
                    <a:pt x="7435" y="3099"/>
                  </a:lnTo>
                  <a:close/>
                </a:path>
              </a:pathLst>
            </a:custGeom>
            <a:solidFill>
              <a:srgbClr val="009973"/>
            </a:solidFill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495575" y="253500"/>
              <a:ext cx="25" cy="1866225"/>
            </a:xfrm>
            <a:custGeom>
              <a:avLst/>
              <a:gdLst/>
              <a:ahLst/>
              <a:cxnLst/>
              <a:rect l="0" t="0" r="0" b="0"/>
              <a:pathLst>
                <a:path w="1" h="74649" fill="none" extrusionOk="0">
                  <a:moveTo>
                    <a:pt x="0" y="74649"/>
                  </a:moveTo>
                  <a:lnTo>
                    <a:pt x="0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73450" y="2119700"/>
              <a:ext cx="22150" cy="25"/>
            </a:xfrm>
            <a:custGeom>
              <a:avLst/>
              <a:gdLst/>
              <a:ahLst/>
              <a:cxnLst/>
              <a:rect l="0" t="0" r="0" b="0"/>
              <a:pathLst>
                <a:path w="886" h="1" fill="none" extrusionOk="0">
                  <a:moveTo>
                    <a:pt x="885" y="1"/>
                  </a:moveTo>
                  <a:lnTo>
                    <a:pt x="0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73450" y="1852100"/>
              <a:ext cx="22150" cy="25"/>
            </a:xfrm>
            <a:custGeom>
              <a:avLst/>
              <a:gdLst/>
              <a:ahLst/>
              <a:cxnLst/>
              <a:rect l="0" t="0" r="0" b="0"/>
              <a:pathLst>
                <a:path w="886" h="1" fill="none" extrusionOk="0">
                  <a:moveTo>
                    <a:pt x="885" y="1"/>
                  </a:moveTo>
                  <a:lnTo>
                    <a:pt x="0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473450" y="1584500"/>
              <a:ext cx="22150" cy="25"/>
            </a:xfrm>
            <a:custGeom>
              <a:avLst/>
              <a:gdLst/>
              <a:ahLst/>
              <a:cxnLst/>
              <a:rect l="0" t="0" r="0" b="0"/>
              <a:pathLst>
                <a:path w="886" h="1" fill="none" extrusionOk="0">
                  <a:moveTo>
                    <a:pt x="885" y="0"/>
                  </a:moveTo>
                  <a:lnTo>
                    <a:pt x="0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473450" y="1316900"/>
              <a:ext cx="22150" cy="25"/>
            </a:xfrm>
            <a:custGeom>
              <a:avLst/>
              <a:gdLst/>
              <a:ahLst/>
              <a:cxnLst/>
              <a:rect l="0" t="0" r="0" b="0"/>
              <a:pathLst>
                <a:path w="886" h="1" fill="none" extrusionOk="0">
                  <a:moveTo>
                    <a:pt x="885" y="0"/>
                  </a:moveTo>
                  <a:lnTo>
                    <a:pt x="0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473450" y="1049275"/>
              <a:ext cx="22150" cy="25"/>
            </a:xfrm>
            <a:custGeom>
              <a:avLst/>
              <a:gdLst/>
              <a:ahLst/>
              <a:cxnLst/>
              <a:rect l="0" t="0" r="0" b="0"/>
              <a:pathLst>
                <a:path w="886" h="1" fill="none" extrusionOk="0">
                  <a:moveTo>
                    <a:pt x="885" y="1"/>
                  </a:moveTo>
                  <a:lnTo>
                    <a:pt x="0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473450" y="788725"/>
              <a:ext cx="22150" cy="25"/>
            </a:xfrm>
            <a:custGeom>
              <a:avLst/>
              <a:gdLst/>
              <a:ahLst/>
              <a:cxnLst/>
              <a:rect l="0" t="0" r="0" b="0"/>
              <a:pathLst>
                <a:path w="886" h="1" fill="none" extrusionOk="0">
                  <a:moveTo>
                    <a:pt x="885" y="0"/>
                  </a:moveTo>
                  <a:lnTo>
                    <a:pt x="0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473450" y="521125"/>
              <a:ext cx="22150" cy="25"/>
            </a:xfrm>
            <a:custGeom>
              <a:avLst/>
              <a:gdLst/>
              <a:ahLst/>
              <a:cxnLst/>
              <a:rect l="0" t="0" r="0" b="0"/>
              <a:pathLst>
                <a:path w="886" h="1" fill="none" extrusionOk="0">
                  <a:moveTo>
                    <a:pt x="885" y="0"/>
                  </a:moveTo>
                  <a:lnTo>
                    <a:pt x="0" y="0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473450" y="253500"/>
              <a:ext cx="22150" cy="25"/>
            </a:xfrm>
            <a:custGeom>
              <a:avLst/>
              <a:gdLst/>
              <a:ahLst/>
              <a:cxnLst/>
              <a:rect l="0" t="0" r="0" b="0"/>
              <a:pathLst>
                <a:path w="886" h="1" fill="none" extrusionOk="0">
                  <a:moveTo>
                    <a:pt x="885" y="1"/>
                  </a:moveTo>
                  <a:lnTo>
                    <a:pt x="0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03300" y="2064675"/>
              <a:ext cx="63750" cy="127875"/>
            </a:xfrm>
            <a:custGeom>
              <a:avLst/>
              <a:gdLst/>
              <a:ahLst/>
              <a:cxnLst/>
              <a:rect l="0" t="0" r="0" b="0"/>
              <a:pathLst>
                <a:path w="2550" h="5115" extrusionOk="0">
                  <a:moveTo>
                    <a:pt x="1276" y="869"/>
                  </a:moveTo>
                  <a:cubicBezTo>
                    <a:pt x="1448" y="869"/>
                    <a:pt x="1570" y="995"/>
                    <a:pt x="1642" y="1247"/>
                  </a:cubicBezTo>
                  <a:cubicBezTo>
                    <a:pt x="1715" y="1499"/>
                    <a:pt x="1751" y="1933"/>
                    <a:pt x="1751" y="2549"/>
                  </a:cubicBezTo>
                  <a:cubicBezTo>
                    <a:pt x="1751" y="3172"/>
                    <a:pt x="1714" y="3611"/>
                    <a:pt x="1641" y="3867"/>
                  </a:cubicBezTo>
                  <a:cubicBezTo>
                    <a:pt x="1568" y="4122"/>
                    <a:pt x="1446" y="4249"/>
                    <a:pt x="1276" y="4249"/>
                  </a:cubicBezTo>
                  <a:cubicBezTo>
                    <a:pt x="1105" y="4249"/>
                    <a:pt x="982" y="4122"/>
                    <a:pt x="909" y="3867"/>
                  </a:cubicBezTo>
                  <a:cubicBezTo>
                    <a:pt x="836" y="3611"/>
                    <a:pt x="799" y="3172"/>
                    <a:pt x="799" y="2549"/>
                  </a:cubicBezTo>
                  <a:cubicBezTo>
                    <a:pt x="799" y="1933"/>
                    <a:pt x="836" y="1499"/>
                    <a:pt x="909" y="1247"/>
                  </a:cubicBezTo>
                  <a:cubicBezTo>
                    <a:pt x="982" y="995"/>
                    <a:pt x="1105" y="869"/>
                    <a:pt x="1276" y="869"/>
                  </a:cubicBezTo>
                  <a:close/>
                  <a:moveTo>
                    <a:pt x="1276" y="1"/>
                  </a:moveTo>
                  <a:cubicBezTo>
                    <a:pt x="868" y="1"/>
                    <a:pt x="554" y="222"/>
                    <a:pt x="332" y="666"/>
                  </a:cubicBezTo>
                  <a:cubicBezTo>
                    <a:pt x="111" y="1109"/>
                    <a:pt x="0" y="1740"/>
                    <a:pt x="0" y="2559"/>
                  </a:cubicBezTo>
                  <a:cubicBezTo>
                    <a:pt x="0" y="3376"/>
                    <a:pt x="111" y="4006"/>
                    <a:pt x="332" y="4449"/>
                  </a:cubicBezTo>
                  <a:cubicBezTo>
                    <a:pt x="554" y="4893"/>
                    <a:pt x="868" y="5114"/>
                    <a:pt x="1276" y="5114"/>
                  </a:cubicBezTo>
                  <a:cubicBezTo>
                    <a:pt x="1683" y="5114"/>
                    <a:pt x="1997" y="4893"/>
                    <a:pt x="2218" y="4449"/>
                  </a:cubicBezTo>
                  <a:cubicBezTo>
                    <a:pt x="2439" y="4006"/>
                    <a:pt x="2550" y="3376"/>
                    <a:pt x="2550" y="2559"/>
                  </a:cubicBezTo>
                  <a:cubicBezTo>
                    <a:pt x="2550" y="1740"/>
                    <a:pt x="2439" y="1109"/>
                    <a:pt x="2218" y="666"/>
                  </a:cubicBezTo>
                  <a:cubicBezTo>
                    <a:pt x="1997" y="222"/>
                    <a:pt x="1683" y="1"/>
                    <a:pt x="1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295150" y="1797075"/>
              <a:ext cx="204650" cy="127875"/>
            </a:xfrm>
            <a:custGeom>
              <a:avLst/>
              <a:gdLst/>
              <a:ahLst/>
              <a:cxnLst/>
              <a:rect l="0" t="0" r="0" b="0"/>
              <a:pathLst>
                <a:path w="8186" h="5115" extrusionOk="0">
                  <a:moveTo>
                    <a:pt x="3956" y="869"/>
                  </a:moveTo>
                  <a:cubicBezTo>
                    <a:pt x="4128" y="869"/>
                    <a:pt x="4250" y="995"/>
                    <a:pt x="4322" y="1247"/>
                  </a:cubicBezTo>
                  <a:cubicBezTo>
                    <a:pt x="4395" y="1499"/>
                    <a:pt x="4431" y="1933"/>
                    <a:pt x="4431" y="2549"/>
                  </a:cubicBezTo>
                  <a:cubicBezTo>
                    <a:pt x="4431" y="3172"/>
                    <a:pt x="4395" y="3611"/>
                    <a:pt x="4321" y="3866"/>
                  </a:cubicBezTo>
                  <a:cubicBezTo>
                    <a:pt x="4248" y="4122"/>
                    <a:pt x="4126" y="4249"/>
                    <a:pt x="3956" y="4249"/>
                  </a:cubicBezTo>
                  <a:cubicBezTo>
                    <a:pt x="3785" y="4249"/>
                    <a:pt x="3663" y="4122"/>
                    <a:pt x="3589" y="3866"/>
                  </a:cubicBezTo>
                  <a:cubicBezTo>
                    <a:pt x="3516" y="3611"/>
                    <a:pt x="3479" y="3172"/>
                    <a:pt x="3479" y="2549"/>
                  </a:cubicBezTo>
                  <a:cubicBezTo>
                    <a:pt x="3479" y="1933"/>
                    <a:pt x="3516" y="1499"/>
                    <a:pt x="3589" y="1247"/>
                  </a:cubicBezTo>
                  <a:cubicBezTo>
                    <a:pt x="3663" y="995"/>
                    <a:pt x="3785" y="869"/>
                    <a:pt x="3956" y="869"/>
                  </a:cubicBezTo>
                  <a:close/>
                  <a:moveTo>
                    <a:pt x="6912" y="869"/>
                  </a:moveTo>
                  <a:cubicBezTo>
                    <a:pt x="7084" y="869"/>
                    <a:pt x="7206" y="995"/>
                    <a:pt x="7278" y="1247"/>
                  </a:cubicBezTo>
                  <a:cubicBezTo>
                    <a:pt x="7351" y="1499"/>
                    <a:pt x="7387" y="1933"/>
                    <a:pt x="7387" y="2549"/>
                  </a:cubicBezTo>
                  <a:cubicBezTo>
                    <a:pt x="7387" y="3172"/>
                    <a:pt x="7351" y="3611"/>
                    <a:pt x="7277" y="3866"/>
                  </a:cubicBezTo>
                  <a:cubicBezTo>
                    <a:pt x="7204" y="4122"/>
                    <a:pt x="7082" y="4249"/>
                    <a:pt x="6912" y="4249"/>
                  </a:cubicBezTo>
                  <a:cubicBezTo>
                    <a:pt x="6741" y="4249"/>
                    <a:pt x="6619" y="4122"/>
                    <a:pt x="6545" y="3866"/>
                  </a:cubicBezTo>
                  <a:cubicBezTo>
                    <a:pt x="6472" y="3611"/>
                    <a:pt x="6435" y="3172"/>
                    <a:pt x="6435" y="2549"/>
                  </a:cubicBezTo>
                  <a:cubicBezTo>
                    <a:pt x="6435" y="1933"/>
                    <a:pt x="6472" y="1499"/>
                    <a:pt x="6545" y="1247"/>
                  </a:cubicBezTo>
                  <a:cubicBezTo>
                    <a:pt x="6619" y="995"/>
                    <a:pt x="6741" y="869"/>
                    <a:pt x="6912" y="869"/>
                  </a:cubicBezTo>
                  <a:close/>
                  <a:moveTo>
                    <a:pt x="720" y="90"/>
                  </a:moveTo>
                  <a:lnTo>
                    <a:pt x="1" y="327"/>
                  </a:lnTo>
                  <a:lnTo>
                    <a:pt x="1" y="1192"/>
                  </a:lnTo>
                  <a:lnTo>
                    <a:pt x="724" y="955"/>
                  </a:lnTo>
                  <a:lnTo>
                    <a:pt x="724" y="4140"/>
                  </a:lnTo>
                  <a:lnTo>
                    <a:pt x="19" y="4140"/>
                  </a:lnTo>
                  <a:lnTo>
                    <a:pt x="19" y="5018"/>
                  </a:lnTo>
                  <a:lnTo>
                    <a:pt x="2185" y="5018"/>
                  </a:lnTo>
                  <a:lnTo>
                    <a:pt x="2185" y="4140"/>
                  </a:lnTo>
                  <a:lnTo>
                    <a:pt x="1480" y="4140"/>
                  </a:lnTo>
                  <a:lnTo>
                    <a:pt x="1480" y="90"/>
                  </a:lnTo>
                  <a:close/>
                  <a:moveTo>
                    <a:pt x="3956" y="0"/>
                  </a:moveTo>
                  <a:cubicBezTo>
                    <a:pt x="3548" y="0"/>
                    <a:pt x="3234" y="222"/>
                    <a:pt x="3013" y="666"/>
                  </a:cubicBezTo>
                  <a:cubicBezTo>
                    <a:pt x="2791" y="1109"/>
                    <a:pt x="2681" y="1740"/>
                    <a:pt x="2681" y="2559"/>
                  </a:cubicBezTo>
                  <a:cubicBezTo>
                    <a:pt x="2681" y="3375"/>
                    <a:pt x="2791" y="4005"/>
                    <a:pt x="3013" y="4449"/>
                  </a:cubicBezTo>
                  <a:cubicBezTo>
                    <a:pt x="3234" y="4892"/>
                    <a:pt x="3548" y="5114"/>
                    <a:pt x="3956" y="5114"/>
                  </a:cubicBezTo>
                  <a:cubicBezTo>
                    <a:pt x="4363" y="5114"/>
                    <a:pt x="4677" y="4892"/>
                    <a:pt x="4898" y="4449"/>
                  </a:cubicBezTo>
                  <a:cubicBezTo>
                    <a:pt x="5119" y="4005"/>
                    <a:pt x="5230" y="3375"/>
                    <a:pt x="5230" y="2559"/>
                  </a:cubicBezTo>
                  <a:cubicBezTo>
                    <a:pt x="5230" y="1740"/>
                    <a:pt x="5119" y="1109"/>
                    <a:pt x="4898" y="666"/>
                  </a:cubicBezTo>
                  <a:cubicBezTo>
                    <a:pt x="4677" y="222"/>
                    <a:pt x="4363" y="0"/>
                    <a:pt x="3956" y="0"/>
                  </a:cubicBezTo>
                  <a:close/>
                  <a:moveTo>
                    <a:pt x="6912" y="0"/>
                  </a:moveTo>
                  <a:cubicBezTo>
                    <a:pt x="6504" y="0"/>
                    <a:pt x="6190" y="222"/>
                    <a:pt x="5969" y="666"/>
                  </a:cubicBezTo>
                  <a:cubicBezTo>
                    <a:pt x="5747" y="1109"/>
                    <a:pt x="5637" y="1740"/>
                    <a:pt x="5637" y="2559"/>
                  </a:cubicBezTo>
                  <a:cubicBezTo>
                    <a:pt x="5637" y="3375"/>
                    <a:pt x="5747" y="4005"/>
                    <a:pt x="5969" y="4449"/>
                  </a:cubicBezTo>
                  <a:cubicBezTo>
                    <a:pt x="6190" y="4892"/>
                    <a:pt x="6504" y="5114"/>
                    <a:pt x="6912" y="5114"/>
                  </a:cubicBezTo>
                  <a:cubicBezTo>
                    <a:pt x="7319" y="5114"/>
                    <a:pt x="7633" y="4892"/>
                    <a:pt x="7854" y="4449"/>
                  </a:cubicBezTo>
                  <a:cubicBezTo>
                    <a:pt x="8075" y="4005"/>
                    <a:pt x="8186" y="3375"/>
                    <a:pt x="8186" y="2559"/>
                  </a:cubicBezTo>
                  <a:cubicBezTo>
                    <a:pt x="8186" y="1740"/>
                    <a:pt x="8075" y="1109"/>
                    <a:pt x="7854" y="666"/>
                  </a:cubicBezTo>
                  <a:cubicBezTo>
                    <a:pt x="7633" y="222"/>
                    <a:pt x="7319" y="0"/>
                    <a:pt x="6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291575" y="1529475"/>
              <a:ext cx="208225" cy="127850"/>
            </a:xfrm>
            <a:custGeom>
              <a:avLst/>
              <a:gdLst/>
              <a:ahLst/>
              <a:cxnLst/>
              <a:rect l="0" t="0" r="0" b="0"/>
              <a:pathLst>
                <a:path w="8329" h="5114" extrusionOk="0">
                  <a:moveTo>
                    <a:pt x="4099" y="868"/>
                  </a:moveTo>
                  <a:cubicBezTo>
                    <a:pt x="4271" y="868"/>
                    <a:pt x="4393" y="994"/>
                    <a:pt x="4465" y="1246"/>
                  </a:cubicBezTo>
                  <a:cubicBezTo>
                    <a:pt x="4538" y="1498"/>
                    <a:pt x="4574" y="1933"/>
                    <a:pt x="4574" y="2549"/>
                  </a:cubicBezTo>
                  <a:cubicBezTo>
                    <a:pt x="4574" y="3172"/>
                    <a:pt x="4538" y="3611"/>
                    <a:pt x="4464" y="3866"/>
                  </a:cubicBezTo>
                  <a:cubicBezTo>
                    <a:pt x="4391" y="4121"/>
                    <a:pt x="4269" y="4249"/>
                    <a:pt x="4099" y="4249"/>
                  </a:cubicBezTo>
                  <a:cubicBezTo>
                    <a:pt x="3928" y="4249"/>
                    <a:pt x="3806" y="4121"/>
                    <a:pt x="3732" y="3866"/>
                  </a:cubicBezTo>
                  <a:cubicBezTo>
                    <a:pt x="3659" y="3611"/>
                    <a:pt x="3622" y="3172"/>
                    <a:pt x="3622" y="2549"/>
                  </a:cubicBezTo>
                  <a:cubicBezTo>
                    <a:pt x="3622" y="1933"/>
                    <a:pt x="3659" y="1498"/>
                    <a:pt x="3732" y="1246"/>
                  </a:cubicBezTo>
                  <a:cubicBezTo>
                    <a:pt x="3806" y="994"/>
                    <a:pt x="3928" y="868"/>
                    <a:pt x="4099" y="868"/>
                  </a:cubicBezTo>
                  <a:close/>
                  <a:moveTo>
                    <a:pt x="7055" y="868"/>
                  </a:moveTo>
                  <a:cubicBezTo>
                    <a:pt x="7227" y="868"/>
                    <a:pt x="7349" y="994"/>
                    <a:pt x="7421" y="1246"/>
                  </a:cubicBezTo>
                  <a:cubicBezTo>
                    <a:pt x="7494" y="1498"/>
                    <a:pt x="7530" y="1933"/>
                    <a:pt x="7530" y="2549"/>
                  </a:cubicBezTo>
                  <a:cubicBezTo>
                    <a:pt x="7530" y="3172"/>
                    <a:pt x="7494" y="3611"/>
                    <a:pt x="7420" y="3866"/>
                  </a:cubicBezTo>
                  <a:cubicBezTo>
                    <a:pt x="7347" y="4121"/>
                    <a:pt x="7225" y="4249"/>
                    <a:pt x="7055" y="4249"/>
                  </a:cubicBezTo>
                  <a:cubicBezTo>
                    <a:pt x="6884" y="4249"/>
                    <a:pt x="6762" y="4121"/>
                    <a:pt x="6688" y="3866"/>
                  </a:cubicBezTo>
                  <a:cubicBezTo>
                    <a:pt x="6615" y="3611"/>
                    <a:pt x="6578" y="3172"/>
                    <a:pt x="6578" y="2549"/>
                  </a:cubicBezTo>
                  <a:cubicBezTo>
                    <a:pt x="6578" y="1933"/>
                    <a:pt x="6615" y="1498"/>
                    <a:pt x="6688" y="1246"/>
                  </a:cubicBezTo>
                  <a:cubicBezTo>
                    <a:pt x="6762" y="994"/>
                    <a:pt x="6884" y="868"/>
                    <a:pt x="7055" y="868"/>
                  </a:cubicBezTo>
                  <a:close/>
                  <a:moveTo>
                    <a:pt x="1058" y="0"/>
                  </a:moveTo>
                  <a:cubicBezTo>
                    <a:pt x="890" y="0"/>
                    <a:pt x="717" y="25"/>
                    <a:pt x="542" y="75"/>
                  </a:cubicBezTo>
                  <a:cubicBezTo>
                    <a:pt x="366" y="124"/>
                    <a:pt x="189" y="196"/>
                    <a:pt x="9" y="291"/>
                  </a:cubicBezTo>
                  <a:lnTo>
                    <a:pt x="9" y="1374"/>
                  </a:lnTo>
                  <a:cubicBezTo>
                    <a:pt x="177" y="1206"/>
                    <a:pt x="336" y="1080"/>
                    <a:pt x="484" y="996"/>
                  </a:cubicBezTo>
                  <a:cubicBezTo>
                    <a:pt x="632" y="911"/>
                    <a:pt x="768" y="868"/>
                    <a:pt x="892" y="868"/>
                  </a:cubicBezTo>
                  <a:cubicBezTo>
                    <a:pt x="1054" y="868"/>
                    <a:pt x="1184" y="939"/>
                    <a:pt x="1281" y="1080"/>
                  </a:cubicBezTo>
                  <a:cubicBezTo>
                    <a:pt x="1379" y="1221"/>
                    <a:pt x="1428" y="1407"/>
                    <a:pt x="1428" y="1638"/>
                  </a:cubicBezTo>
                  <a:cubicBezTo>
                    <a:pt x="1428" y="1787"/>
                    <a:pt x="1403" y="1931"/>
                    <a:pt x="1355" y="2070"/>
                  </a:cubicBezTo>
                  <a:cubicBezTo>
                    <a:pt x="1307" y="2209"/>
                    <a:pt x="1232" y="2351"/>
                    <a:pt x="1131" y="2496"/>
                  </a:cubicBezTo>
                  <a:lnTo>
                    <a:pt x="0" y="4084"/>
                  </a:lnTo>
                  <a:lnTo>
                    <a:pt x="0" y="5018"/>
                  </a:lnTo>
                  <a:lnTo>
                    <a:pt x="2251" y="5018"/>
                  </a:lnTo>
                  <a:lnTo>
                    <a:pt x="2251" y="4084"/>
                  </a:lnTo>
                  <a:lnTo>
                    <a:pt x="888" y="4084"/>
                  </a:lnTo>
                  <a:lnTo>
                    <a:pt x="1550" y="3160"/>
                  </a:lnTo>
                  <a:cubicBezTo>
                    <a:pt x="1829" y="2770"/>
                    <a:pt x="2012" y="2459"/>
                    <a:pt x="2100" y="2227"/>
                  </a:cubicBezTo>
                  <a:cubicBezTo>
                    <a:pt x="2187" y="1995"/>
                    <a:pt x="2230" y="1744"/>
                    <a:pt x="2230" y="1476"/>
                  </a:cubicBezTo>
                  <a:cubicBezTo>
                    <a:pt x="2230" y="1012"/>
                    <a:pt x="2128" y="650"/>
                    <a:pt x="1922" y="390"/>
                  </a:cubicBezTo>
                  <a:cubicBezTo>
                    <a:pt x="1717" y="130"/>
                    <a:pt x="1429" y="0"/>
                    <a:pt x="1058" y="0"/>
                  </a:cubicBezTo>
                  <a:close/>
                  <a:moveTo>
                    <a:pt x="4099" y="0"/>
                  </a:moveTo>
                  <a:cubicBezTo>
                    <a:pt x="3691" y="0"/>
                    <a:pt x="3377" y="222"/>
                    <a:pt x="3156" y="665"/>
                  </a:cubicBezTo>
                  <a:cubicBezTo>
                    <a:pt x="2934" y="1109"/>
                    <a:pt x="2824" y="1740"/>
                    <a:pt x="2824" y="2559"/>
                  </a:cubicBezTo>
                  <a:cubicBezTo>
                    <a:pt x="2824" y="3375"/>
                    <a:pt x="2934" y="4005"/>
                    <a:pt x="3156" y="4449"/>
                  </a:cubicBezTo>
                  <a:cubicBezTo>
                    <a:pt x="3377" y="4892"/>
                    <a:pt x="3691" y="5114"/>
                    <a:pt x="4099" y="5114"/>
                  </a:cubicBezTo>
                  <a:cubicBezTo>
                    <a:pt x="4506" y="5114"/>
                    <a:pt x="4820" y="4892"/>
                    <a:pt x="5041" y="4449"/>
                  </a:cubicBezTo>
                  <a:cubicBezTo>
                    <a:pt x="5262" y="4005"/>
                    <a:pt x="5373" y="3375"/>
                    <a:pt x="5373" y="2559"/>
                  </a:cubicBezTo>
                  <a:cubicBezTo>
                    <a:pt x="5373" y="1740"/>
                    <a:pt x="5262" y="1109"/>
                    <a:pt x="5041" y="665"/>
                  </a:cubicBezTo>
                  <a:cubicBezTo>
                    <a:pt x="4820" y="222"/>
                    <a:pt x="4506" y="0"/>
                    <a:pt x="4099" y="0"/>
                  </a:cubicBezTo>
                  <a:close/>
                  <a:moveTo>
                    <a:pt x="7055" y="0"/>
                  </a:moveTo>
                  <a:cubicBezTo>
                    <a:pt x="6647" y="0"/>
                    <a:pt x="6333" y="222"/>
                    <a:pt x="6112" y="665"/>
                  </a:cubicBezTo>
                  <a:cubicBezTo>
                    <a:pt x="5890" y="1109"/>
                    <a:pt x="5780" y="1740"/>
                    <a:pt x="5780" y="2559"/>
                  </a:cubicBezTo>
                  <a:cubicBezTo>
                    <a:pt x="5780" y="3375"/>
                    <a:pt x="5890" y="4005"/>
                    <a:pt x="6112" y="4449"/>
                  </a:cubicBezTo>
                  <a:cubicBezTo>
                    <a:pt x="6333" y="4892"/>
                    <a:pt x="6647" y="5114"/>
                    <a:pt x="7055" y="5114"/>
                  </a:cubicBezTo>
                  <a:cubicBezTo>
                    <a:pt x="7462" y="5114"/>
                    <a:pt x="7776" y="4892"/>
                    <a:pt x="7997" y="4449"/>
                  </a:cubicBezTo>
                  <a:cubicBezTo>
                    <a:pt x="8218" y="4005"/>
                    <a:pt x="8329" y="3375"/>
                    <a:pt x="8329" y="2559"/>
                  </a:cubicBezTo>
                  <a:cubicBezTo>
                    <a:pt x="8329" y="1740"/>
                    <a:pt x="8218" y="1109"/>
                    <a:pt x="7997" y="665"/>
                  </a:cubicBezTo>
                  <a:cubicBezTo>
                    <a:pt x="7776" y="222"/>
                    <a:pt x="7462" y="0"/>
                    <a:pt x="7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290275" y="1261875"/>
              <a:ext cx="209525" cy="127850"/>
            </a:xfrm>
            <a:custGeom>
              <a:avLst/>
              <a:gdLst/>
              <a:ahLst/>
              <a:cxnLst/>
              <a:rect l="0" t="0" r="0" b="0"/>
              <a:pathLst>
                <a:path w="8381" h="5114" extrusionOk="0">
                  <a:moveTo>
                    <a:pt x="4151" y="868"/>
                  </a:moveTo>
                  <a:cubicBezTo>
                    <a:pt x="4323" y="868"/>
                    <a:pt x="4445" y="994"/>
                    <a:pt x="4517" y="1246"/>
                  </a:cubicBezTo>
                  <a:cubicBezTo>
                    <a:pt x="4590" y="1498"/>
                    <a:pt x="4626" y="1932"/>
                    <a:pt x="4626" y="2549"/>
                  </a:cubicBezTo>
                  <a:cubicBezTo>
                    <a:pt x="4626" y="3171"/>
                    <a:pt x="4590" y="3611"/>
                    <a:pt x="4516" y="3866"/>
                  </a:cubicBezTo>
                  <a:cubicBezTo>
                    <a:pt x="4443" y="4121"/>
                    <a:pt x="4321" y="4249"/>
                    <a:pt x="4151" y="4249"/>
                  </a:cubicBezTo>
                  <a:cubicBezTo>
                    <a:pt x="3980" y="4249"/>
                    <a:pt x="3858" y="4121"/>
                    <a:pt x="3784" y="3866"/>
                  </a:cubicBezTo>
                  <a:cubicBezTo>
                    <a:pt x="3711" y="3611"/>
                    <a:pt x="3674" y="3171"/>
                    <a:pt x="3674" y="2549"/>
                  </a:cubicBezTo>
                  <a:cubicBezTo>
                    <a:pt x="3674" y="1932"/>
                    <a:pt x="3711" y="1498"/>
                    <a:pt x="3784" y="1246"/>
                  </a:cubicBezTo>
                  <a:cubicBezTo>
                    <a:pt x="3858" y="994"/>
                    <a:pt x="3980" y="868"/>
                    <a:pt x="4151" y="868"/>
                  </a:cubicBezTo>
                  <a:close/>
                  <a:moveTo>
                    <a:pt x="7107" y="868"/>
                  </a:moveTo>
                  <a:cubicBezTo>
                    <a:pt x="7279" y="868"/>
                    <a:pt x="7401" y="994"/>
                    <a:pt x="7473" y="1246"/>
                  </a:cubicBezTo>
                  <a:cubicBezTo>
                    <a:pt x="7546" y="1498"/>
                    <a:pt x="7582" y="1932"/>
                    <a:pt x="7582" y="2549"/>
                  </a:cubicBezTo>
                  <a:cubicBezTo>
                    <a:pt x="7582" y="3171"/>
                    <a:pt x="7546" y="3611"/>
                    <a:pt x="7472" y="3866"/>
                  </a:cubicBezTo>
                  <a:cubicBezTo>
                    <a:pt x="7399" y="4121"/>
                    <a:pt x="7277" y="4249"/>
                    <a:pt x="7107" y="4249"/>
                  </a:cubicBezTo>
                  <a:cubicBezTo>
                    <a:pt x="6936" y="4249"/>
                    <a:pt x="6814" y="4121"/>
                    <a:pt x="6740" y="3866"/>
                  </a:cubicBezTo>
                  <a:cubicBezTo>
                    <a:pt x="6667" y="3611"/>
                    <a:pt x="6630" y="3171"/>
                    <a:pt x="6630" y="2549"/>
                  </a:cubicBezTo>
                  <a:cubicBezTo>
                    <a:pt x="6630" y="1932"/>
                    <a:pt x="6667" y="1498"/>
                    <a:pt x="6740" y="1246"/>
                  </a:cubicBezTo>
                  <a:cubicBezTo>
                    <a:pt x="6814" y="994"/>
                    <a:pt x="6936" y="868"/>
                    <a:pt x="7107" y="868"/>
                  </a:cubicBezTo>
                  <a:close/>
                  <a:moveTo>
                    <a:pt x="1058" y="0"/>
                  </a:moveTo>
                  <a:cubicBezTo>
                    <a:pt x="909" y="0"/>
                    <a:pt x="757" y="18"/>
                    <a:pt x="602" y="53"/>
                  </a:cubicBezTo>
                  <a:cubicBezTo>
                    <a:pt x="447" y="88"/>
                    <a:pt x="291" y="141"/>
                    <a:pt x="133" y="211"/>
                  </a:cubicBezTo>
                  <a:lnTo>
                    <a:pt x="133" y="1142"/>
                  </a:lnTo>
                  <a:cubicBezTo>
                    <a:pt x="263" y="1052"/>
                    <a:pt x="394" y="984"/>
                    <a:pt x="525" y="938"/>
                  </a:cubicBezTo>
                  <a:cubicBezTo>
                    <a:pt x="657" y="891"/>
                    <a:pt x="787" y="868"/>
                    <a:pt x="915" y="868"/>
                  </a:cubicBezTo>
                  <a:cubicBezTo>
                    <a:pt x="1090" y="868"/>
                    <a:pt x="1224" y="920"/>
                    <a:pt x="1320" y="1023"/>
                  </a:cubicBezTo>
                  <a:cubicBezTo>
                    <a:pt x="1415" y="1127"/>
                    <a:pt x="1463" y="1273"/>
                    <a:pt x="1463" y="1462"/>
                  </a:cubicBezTo>
                  <a:cubicBezTo>
                    <a:pt x="1463" y="1667"/>
                    <a:pt x="1414" y="1820"/>
                    <a:pt x="1316" y="1920"/>
                  </a:cubicBezTo>
                  <a:cubicBezTo>
                    <a:pt x="1217" y="2020"/>
                    <a:pt x="1068" y="2070"/>
                    <a:pt x="868" y="2070"/>
                  </a:cubicBezTo>
                  <a:lnTo>
                    <a:pt x="532" y="2070"/>
                  </a:lnTo>
                  <a:lnTo>
                    <a:pt x="532" y="2889"/>
                  </a:lnTo>
                  <a:lnTo>
                    <a:pt x="851" y="2889"/>
                  </a:lnTo>
                  <a:cubicBezTo>
                    <a:pt x="1076" y="2889"/>
                    <a:pt x="1247" y="2946"/>
                    <a:pt x="1362" y="3062"/>
                  </a:cubicBezTo>
                  <a:cubicBezTo>
                    <a:pt x="1478" y="3177"/>
                    <a:pt x="1536" y="3348"/>
                    <a:pt x="1536" y="3572"/>
                  </a:cubicBezTo>
                  <a:cubicBezTo>
                    <a:pt x="1536" y="3790"/>
                    <a:pt x="1479" y="3957"/>
                    <a:pt x="1366" y="4074"/>
                  </a:cubicBezTo>
                  <a:cubicBezTo>
                    <a:pt x="1254" y="4190"/>
                    <a:pt x="1092" y="4249"/>
                    <a:pt x="880" y="4249"/>
                  </a:cubicBezTo>
                  <a:cubicBezTo>
                    <a:pt x="738" y="4249"/>
                    <a:pt x="593" y="4218"/>
                    <a:pt x="446" y="4158"/>
                  </a:cubicBezTo>
                  <a:cubicBezTo>
                    <a:pt x="298" y="4097"/>
                    <a:pt x="150" y="4008"/>
                    <a:pt x="1" y="3889"/>
                  </a:cubicBezTo>
                  <a:lnTo>
                    <a:pt x="1" y="4869"/>
                  </a:lnTo>
                  <a:cubicBezTo>
                    <a:pt x="157" y="4951"/>
                    <a:pt x="315" y="5012"/>
                    <a:pt x="475" y="5053"/>
                  </a:cubicBezTo>
                  <a:cubicBezTo>
                    <a:pt x="634" y="5093"/>
                    <a:pt x="794" y="5114"/>
                    <a:pt x="953" y="5114"/>
                  </a:cubicBezTo>
                  <a:cubicBezTo>
                    <a:pt x="1403" y="5114"/>
                    <a:pt x="1746" y="4987"/>
                    <a:pt x="1981" y="4732"/>
                  </a:cubicBezTo>
                  <a:cubicBezTo>
                    <a:pt x="2217" y="4478"/>
                    <a:pt x="2334" y="4107"/>
                    <a:pt x="2334" y="3618"/>
                  </a:cubicBezTo>
                  <a:cubicBezTo>
                    <a:pt x="2334" y="3290"/>
                    <a:pt x="2280" y="3020"/>
                    <a:pt x="2171" y="2808"/>
                  </a:cubicBezTo>
                  <a:cubicBezTo>
                    <a:pt x="2063" y="2595"/>
                    <a:pt x="1904" y="2446"/>
                    <a:pt x="1695" y="2360"/>
                  </a:cubicBezTo>
                  <a:cubicBezTo>
                    <a:pt x="1882" y="2286"/>
                    <a:pt x="2023" y="2156"/>
                    <a:pt x="2118" y="1973"/>
                  </a:cubicBezTo>
                  <a:cubicBezTo>
                    <a:pt x="2214" y="1789"/>
                    <a:pt x="2262" y="1553"/>
                    <a:pt x="2262" y="1264"/>
                  </a:cubicBezTo>
                  <a:cubicBezTo>
                    <a:pt x="2262" y="842"/>
                    <a:pt x="2162" y="525"/>
                    <a:pt x="1962" y="315"/>
                  </a:cubicBezTo>
                  <a:cubicBezTo>
                    <a:pt x="1762" y="105"/>
                    <a:pt x="1461" y="0"/>
                    <a:pt x="1058" y="0"/>
                  </a:cubicBezTo>
                  <a:close/>
                  <a:moveTo>
                    <a:pt x="4151" y="0"/>
                  </a:moveTo>
                  <a:cubicBezTo>
                    <a:pt x="3743" y="0"/>
                    <a:pt x="3429" y="222"/>
                    <a:pt x="3208" y="665"/>
                  </a:cubicBezTo>
                  <a:cubicBezTo>
                    <a:pt x="2986" y="1109"/>
                    <a:pt x="2876" y="1740"/>
                    <a:pt x="2876" y="2559"/>
                  </a:cubicBezTo>
                  <a:cubicBezTo>
                    <a:pt x="2876" y="3375"/>
                    <a:pt x="2986" y="4005"/>
                    <a:pt x="3208" y="4448"/>
                  </a:cubicBezTo>
                  <a:cubicBezTo>
                    <a:pt x="3429" y="4892"/>
                    <a:pt x="3743" y="5114"/>
                    <a:pt x="4151" y="5114"/>
                  </a:cubicBezTo>
                  <a:cubicBezTo>
                    <a:pt x="4558" y="5114"/>
                    <a:pt x="4872" y="4892"/>
                    <a:pt x="5093" y="4448"/>
                  </a:cubicBezTo>
                  <a:cubicBezTo>
                    <a:pt x="5314" y="4005"/>
                    <a:pt x="5425" y="3375"/>
                    <a:pt x="5425" y="2559"/>
                  </a:cubicBezTo>
                  <a:cubicBezTo>
                    <a:pt x="5425" y="1740"/>
                    <a:pt x="5314" y="1109"/>
                    <a:pt x="5093" y="665"/>
                  </a:cubicBezTo>
                  <a:cubicBezTo>
                    <a:pt x="4872" y="222"/>
                    <a:pt x="4558" y="0"/>
                    <a:pt x="4151" y="0"/>
                  </a:cubicBezTo>
                  <a:close/>
                  <a:moveTo>
                    <a:pt x="7107" y="0"/>
                  </a:moveTo>
                  <a:cubicBezTo>
                    <a:pt x="6699" y="0"/>
                    <a:pt x="6385" y="222"/>
                    <a:pt x="6164" y="665"/>
                  </a:cubicBezTo>
                  <a:cubicBezTo>
                    <a:pt x="5942" y="1109"/>
                    <a:pt x="5832" y="1740"/>
                    <a:pt x="5832" y="2559"/>
                  </a:cubicBezTo>
                  <a:cubicBezTo>
                    <a:pt x="5832" y="3375"/>
                    <a:pt x="5942" y="4005"/>
                    <a:pt x="6164" y="4448"/>
                  </a:cubicBezTo>
                  <a:cubicBezTo>
                    <a:pt x="6385" y="4892"/>
                    <a:pt x="6699" y="5114"/>
                    <a:pt x="7107" y="5114"/>
                  </a:cubicBezTo>
                  <a:cubicBezTo>
                    <a:pt x="7514" y="5114"/>
                    <a:pt x="7828" y="4892"/>
                    <a:pt x="8049" y="4448"/>
                  </a:cubicBezTo>
                  <a:cubicBezTo>
                    <a:pt x="8270" y="4005"/>
                    <a:pt x="8381" y="3375"/>
                    <a:pt x="8381" y="2559"/>
                  </a:cubicBezTo>
                  <a:cubicBezTo>
                    <a:pt x="8381" y="1740"/>
                    <a:pt x="8270" y="1109"/>
                    <a:pt x="8049" y="665"/>
                  </a:cubicBezTo>
                  <a:cubicBezTo>
                    <a:pt x="7828" y="222"/>
                    <a:pt x="7514" y="0"/>
                    <a:pt x="7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287950" y="994250"/>
              <a:ext cx="211850" cy="127875"/>
            </a:xfrm>
            <a:custGeom>
              <a:avLst/>
              <a:gdLst/>
              <a:ahLst/>
              <a:cxnLst/>
              <a:rect l="0" t="0" r="0" b="0"/>
              <a:pathLst>
                <a:path w="8474" h="5115" extrusionOk="0">
                  <a:moveTo>
                    <a:pt x="1373" y="1136"/>
                  </a:moveTo>
                  <a:lnTo>
                    <a:pt x="1373" y="3200"/>
                  </a:lnTo>
                  <a:lnTo>
                    <a:pt x="498" y="3200"/>
                  </a:lnTo>
                  <a:lnTo>
                    <a:pt x="1373" y="1136"/>
                  </a:lnTo>
                  <a:close/>
                  <a:moveTo>
                    <a:pt x="4244" y="869"/>
                  </a:moveTo>
                  <a:cubicBezTo>
                    <a:pt x="4416" y="869"/>
                    <a:pt x="4538" y="995"/>
                    <a:pt x="4610" y="1247"/>
                  </a:cubicBezTo>
                  <a:cubicBezTo>
                    <a:pt x="4683" y="1499"/>
                    <a:pt x="4719" y="1933"/>
                    <a:pt x="4719" y="2549"/>
                  </a:cubicBezTo>
                  <a:cubicBezTo>
                    <a:pt x="4719" y="3172"/>
                    <a:pt x="4683" y="3611"/>
                    <a:pt x="4609" y="3867"/>
                  </a:cubicBezTo>
                  <a:cubicBezTo>
                    <a:pt x="4536" y="4122"/>
                    <a:pt x="4414" y="4250"/>
                    <a:pt x="4244" y="4250"/>
                  </a:cubicBezTo>
                  <a:cubicBezTo>
                    <a:pt x="4073" y="4250"/>
                    <a:pt x="3951" y="4122"/>
                    <a:pt x="3877" y="3867"/>
                  </a:cubicBezTo>
                  <a:cubicBezTo>
                    <a:pt x="3804" y="3611"/>
                    <a:pt x="3767" y="3172"/>
                    <a:pt x="3767" y="2549"/>
                  </a:cubicBezTo>
                  <a:cubicBezTo>
                    <a:pt x="3767" y="1933"/>
                    <a:pt x="3804" y="1499"/>
                    <a:pt x="3877" y="1247"/>
                  </a:cubicBezTo>
                  <a:cubicBezTo>
                    <a:pt x="3951" y="995"/>
                    <a:pt x="4073" y="869"/>
                    <a:pt x="4244" y="869"/>
                  </a:cubicBezTo>
                  <a:close/>
                  <a:moveTo>
                    <a:pt x="7200" y="869"/>
                  </a:moveTo>
                  <a:cubicBezTo>
                    <a:pt x="7372" y="869"/>
                    <a:pt x="7494" y="995"/>
                    <a:pt x="7566" y="1247"/>
                  </a:cubicBezTo>
                  <a:cubicBezTo>
                    <a:pt x="7639" y="1499"/>
                    <a:pt x="7675" y="1933"/>
                    <a:pt x="7675" y="2549"/>
                  </a:cubicBezTo>
                  <a:cubicBezTo>
                    <a:pt x="7675" y="3172"/>
                    <a:pt x="7639" y="3611"/>
                    <a:pt x="7565" y="3867"/>
                  </a:cubicBezTo>
                  <a:cubicBezTo>
                    <a:pt x="7492" y="4122"/>
                    <a:pt x="7370" y="4250"/>
                    <a:pt x="7200" y="4250"/>
                  </a:cubicBezTo>
                  <a:cubicBezTo>
                    <a:pt x="7029" y="4250"/>
                    <a:pt x="6907" y="4122"/>
                    <a:pt x="6833" y="3867"/>
                  </a:cubicBezTo>
                  <a:cubicBezTo>
                    <a:pt x="6760" y="3611"/>
                    <a:pt x="6723" y="3172"/>
                    <a:pt x="6723" y="2549"/>
                  </a:cubicBezTo>
                  <a:cubicBezTo>
                    <a:pt x="6723" y="1933"/>
                    <a:pt x="6760" y="1499"/>
                    <a:pt x="6833" y="1247"/>
                  </a:cubicBezTo>
                  <a:cubicBezTo>
                    <a:pt x="6907" y="995"/>
                    <a:pt x="7029" y="869"/>
                    <a:pt x="7200" y="869"/>
                  </a:cubicBezTo>
                  <a:close/>
                  <a:moveTo>
                    <a:pt x="1241" y="90"/>
                  </a:moveTo>
                  <a:lnTo>
                    <a:pt x="0" y="3031"/>
                  </a:lnTo>
                  <a:lnTo>
                    <a:pt x="0" y="4121"/>
                  </a:lnTo>
                  <a:lnTo>
                    <a:pt x="1373" y="4121"/>
                  </a:lnTo>
                  <a:lnTo>
                    <a:pt x="1373" y="5019"/>
                  </a:lnTo>
                  <a:lnTo>
                    <a:pt x="2128" y="5019"/>
                  </a:lnTo>
                  <a:lnTo>
                    <a:pt x="2128" y="4121"/>
                  </a:lnTo>
                  <a:lnTo>
                    <a:pt x="2570" y="4121"/>
                  </a:lnTo>
                  <a:lnTo>
                    <a:pt x="2570" y="3200"/>
                  </a:lnTo>
                  <a:lnTo>
                    <a:pt x="2128" y="3200"/>
                  </a:lnTo>
                  <a:lnTo>
                    <a:pt x="2128" y="90"/>
                  </a:lnTo>
                  <a:close/>
                  <a:moveTo>
                    <a:pt x="4244" y="1"/>
                  </a:moveTo>
                  <a:cubicBezTo>
                    <a:pt x="3836" y="1"/>
                    <a:pt x="3522" y="223"/>
                    <a:pt x="3301" y="666"/>
                  </a:cubicBezTo>
                  <a:cubicBezTo>
                    <a:pt x="3079" y="1109"/>
                    <a:pt x="2969" y="1741"/>
                    <a:pt x="2969" y="2559"/>
                  </a:cubicBezTo>
                  <a:cubicBezTo>
                    <a:pt x="2969" y="3376"/>
                    <a:pt x="3079" y="4006"/>
                    <a:pt x="3301" y="4449"/>
                  </a:cubicBezTo>
                  <a:cubicBezTo>
                    <a:pt x="3522" y="4893"/>
                    <a:pt x="3836" y="5114"/>
                    <a:pt x="4244" y="5114"/>
                  </a:cubicBezTo>
                  <a:cubicBezTo>
                    <a:pt x="4651" y="5114"/>
                    <a:pt x="4965" y="4893"/>
                    <a:pt x="5186" y="4449"/>
                  </a:cubicBezTo>
                  <a:cubicBezTo>
                    <a:pt x="5407" y="4006"/>
                    <a:pt x="5518" y="3376"/>
                    <a:pt x="5518" y="2559"/>
                  </a:cubicBezTo>
                  <a:cubicBezTo>
                    <a:pt x="5518" y="1741"/>
                    <a:pt x="5407" y="1109"/>
                    <a:pt x="5186" y="666"/>
                  </a:cubicBezTo>
                  <a:cubicBezTo>
                    <a:pt x="4965" y="223"/>
                    <a:pt x="4651" y="1"/>
                    <a:pt x="4244" y="1"/>
                  </a:cubicBezTo>
                  <a:close/>
                  <a:moveTo>
                    <a:pt x="7200" y="1"/>
                  </a:moveTo>
                  <a:cubicBezTo>
                    <a:pt x="6792" y="1"/>
                    <a:pt x="6478" y="223"/>
                    <a:pt x="6257" y="666"/>
                  </a:cubicBezTo>
                  <a:cubicBezTo>
                    <a:pt x="6035" y="1109"/>
                    <a:pt x="5925" y="1741"/>
                    <a:pt x="5925" y="2559"/>
                  </a:cubicBezTo>
                  <a:cubicBezTo>
                    <a:pt x="5925" y="3376"/>
                    <a:pt x="6035" y="4006"/>
                    <a:pt x="6257" y="4449"/>
                  </a:cubicBezTo>
                  <a:cubicBezTo>
                    <a:pt x="6478" y="4893"/>
                    <a:pt x="6792" y="5114"/>
                    <a:pt x="7200" y="5114"/>
                  </a:cubicBezTo>
                  <a:cubicBezTo>
                    <a:pt x="7607" y="5114"/>
                    <a:pt x="7921" y="4893"/>
                    <a:pt x="8142" y="4449"/>
                  </a:cubicBezTo>
                  <a:cubicBezTo>
                    <a:pt x="8363" y="4006"/>
                    <a:pt x="8474" y="3376"/>
                    <a:pt x="8474" y="2559"/>
                  </a:cubicBezTo>
                  <a:cubicBezTo>
                    <a:pt x="8474" y="1741"/>
                    <a:pt x="8363" y="1109"/>
                    <a:pt x="8142" y="666"/>
                  </a:cubicBezTo>
                  <a:cubicBezTo>
                    <a:pt x="7921" y="223"/>
                    <a:pt x="7607" y="1"/>
                    <a:pt x="7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291375" y="733700"/>
              <a:ext cx="208425" cy="127850"/>
            </a:xfrm>
            <a:custGeom>
              <a:avLst/>
              <a:gdLst/>
              <a:ahLst/>
              <a:cxnLst/>
              <a:rect l="0" t="0" r="0" b="0"/>
              <a:pathLst>
                <a:path w="8337" h="5114" extrusionOk="0">
                  <a:moveTo>
                    <a:pt x="4107" y="868"/>
                  </a:moveTo>
                  <a:cubicBezTo>
                    <a:pt x="4279" y="868"/>
                    <a:pt x="4401" y="994"/>
                    <a:pt x="4473" y="1246"/>
                  </a:cubicBezTo>
                  <a:cubicBezTo>
                    <a:pt x="4546" y="1498"/>
                    <a:pt x="4582" y="1933"/>
                    <a:pt x="4582" y="2549"/>
                  </a:cubicBezTo>
                  <a:cubicBezTo>
                    <a:pt x="4582" y="3172"/>
                    <a:pt x="4546" y="3611"/>
                    <a:pt x="4472" y="3866"/>
                  </a:cubicBezTo>
                  <a:cubicBezTo>
                    <a:pt x="4399" y="4121"/>
                    <a:pt x="4277" y="4249"/>
                    <a:pt x="4107" y="4249"/>
                  </a:cubicBezTo>
                  <a:cubicBezTo>
                    <a:pt x="3936" y="4249"/>
                    <a:pt x="3814" y="4121"/>
                    <a:pt x="3740" y="3866"/>
                  </a:cubicBezTo>
                  <a:cubicBezTo>
                    <a:pt x="3667" y="3611"/>
                    <a:pt x="3630" y="3172"/>
                    <a:pt x="3630" y="2549"/>
                  </a:cubicBezTo>
                  <a:cubicBezTo>
                    <a:pt x="3630" y="1933"/>
                    <a:pt x="3667" y="1498"/>
                    <a:pt x="3740" y="1246"/>
                  </a:cubicBezTo>
                  <a:cubicBezTo>
                    <a:pt x="3814" y="994"/>
                    <a:pt x="3936" y="868"/>
                    <a:pt x="4107" y="868"/>
                  </a:cubicBezTo>
                  <a:close/>
                  <a:moveTo>
                    <a:pt x="7063" y="868"/>
                  </a:moveTo>
                  <a:cubicBezTo>
                    <a:pt x="7235" y="868"/>
                    <a:pt x="7357" y="994"/>
                    <a:pt x="7429" y="1246"/>
                  </a:cubicBezTo>
                  <a:cubicBezTo>
                    <a:pt x="7502" y="1498"/>
                    <a:pt x="7538" y="1933"/>
                    <a:pt x="7538" y="2549"/>
                  </a:cubicBezTo>
                  <a:cubicBezTo>
                    <a:pt x="7538" y="3172"/>
                    <a:pt x="7502" y="3611"/>
                    <a:pt x="7428" y="3866"/>
                  </a:cubicBezTo>
                  <a:cubicBezTo>
                    <a:pt x="7355" y="4121"/>
                    <a:pt x="7233" y="4249"/>
                    <a:pt x="7063" y="4249"/>
                  </a:cubicBezTo>
                  <a:cubicBezTo>
                    <a:pt x="6892" y="4249"/>
                    <a:pt x="6770" y="4121"/>
                    <a:pt x="6696" y="3866"/>
                  </a:cubicBezTo>
                  <a:cubicBezTo>
                    <a:pt x="6623" y="3611"/>
                    <a:pt x="6586" y="3172"/>
                    <a:pt x="6586" y="2549"/>
                  </a:cubicBezTo>
                  <a:cubicBezTo>
                    <a:pt x="6586" y="1933"/>
                    <a:pt x="6623" y="1498"/>
                    <a:pt x="6696" y="1246"/>
                  </a:cubicBezTo>
                  <a:cubicBezTo>
                    <a:pt x="6770" y="994"/>
                    <a:pt x="6892" y="868"/>
                    <a:pt x="7063" y="868"/>
                  </a:cubicBezTo>
                  <a:close/>
                  <a:moveTo>
                    <a:pt x="123" y="89"/>
                  </a:moveTo>
                  <a:lnTo>
                    <a:pt x="123" y="2862"/>
                  </a:lnTo>
                  <a:cubicBezTo>
                    <a:pt x="272" y="2763"/>
                    <a:pt x="412" y="2690"/>
                    <a:pt x="542" y="2643"/>
                  </a:cubicBezTo>
                  <a:cubicBezTo>
                    <a:pt x="672" y="2596"/>
                    <a:pt x="794" y="2572"/>
                    <a:pt x="909" y="2572"/>
                  </a:cubicBezTo>
                  <a:cubicBezTo>
                    <a:pt x="1102" y="2572"/>
                    <a:pt x="1255" y="2647"/>
                    <a:pt x="1366" y="2796"/>
                  </a:cubicBezTo>
                  <a:cubicBezTo>
                    <a:pt x="1477" y="2946"/>
                    <a:pt x="1533" y="3151"/>
                    <a:pt x="1533" y="3410"/>
                  </a:cubicBezTo>
                  <a:cubicBezTo>
                    <a:pt x="1533" y="3668"/>
                    <a:pt x="1477" y="3872"/>
                    <a:pt x="1366" y="4023"/>
                  </a:cubicBezTo>
                  <a:cubicBezTo>
                    <a:pt x="1255" y="4174"/>
                    <a:pt x="1102" y="4249"/>
                    <a:pt x="909" y="4249"/>
                  </a:cubicBezTo>
                  <a:cubicBezTo>
                    <a:pt x="775" y="4249"/>
                    <a:pt x="632" y="4210"/>
                    <a:pt x="480" y="4133"/>
                  </a:cubicBezTo>
                  <a:cubicBezTo>
                    <a:pt x="329" y="4056"/>
                    <a:pt x="169" y="3941"/>
                    <a:pt x="0" y="3787"/>
                  </a:cubicBezTo>
                  <a:lnTo>
                    <a:pt x="0" y="4787"/>
                  </a:lnTo>
                  <a:cubicBezTo>
                    <a:pt x="170" y="4897"/>
                    <a:pt x="341" y="4979"/>
                    <a:pt x="514" y="5033"/>
                  </a:cubicBezTo>
                  <a:cubicBezTo>
                    <a:pt x="686" y="5087"/>
                    <a:pt x="860" y="5114"/>
                    <a:pt x="1035" y="5114"/>
                  </a:cubicBezTo>
                  <a:cubicBezTo>
                    <a:pt x="1442" y="5114"/>
                    <a:pt x="1759" y="4963"/>
                    <a:pt x="1988" y="4662"/>
                  </a:cubicBezTo>
                  <a:cubicBezTo>
                    <a:pt x="2217" y="4360"/>
                    <a:pt x="2332" y="3943"/>
                    <a:pt x="2332" y="3410"/>
                  </a:cubicBezTo>
                  <a:cubicBezTo>
                    <a:pt x="2332" y="2873"/>
                    <a:pt x="2226" y="2455"/>
                    <a:pt x="2016" y="2154"/>
                  </a:cubicBezTo>
                  <a:cubicBezTo>
                    <a:pt x="1806" y="1854"/>
                    <a:pt x="1512" y="1704"/>
                    <a:pt x="1135" y="1704"/>
                  </a:cubicBezTo>
                  <a:cubicBezTo>
                    <a:pt x="1068" y="1704"/>
                    <a:pt x="1004" y="1711"/>
                    <a:pt x="943" y="1725"/>
                  </a:cubicBezTo>
                  <a:cubicBezTo>
                    <a:pt x="881" y="1739"/>
                    <a:pt x="820" y="1760"/>
                    <a:pt x="759" y="1786"/>
                  </a:cubicBezTo>
                  <a:lnTo>
                    <a:pt x="759" y="1024"/>
                  </a:lnTo>
                  <a:lnTo>
                    <a:pt x="2108" y="1024"/>
                  </a:lnTo>
                  <a:lnTo>
                    <a:pt x="2108" y="89"/>
                  </a:lnTo>
                  <a:close/>
                  <a:moveTo>
                    <a:pt x="4107" y="0"/>
                  </a:moveTo>
                  <a:cubicBezTo>
                    <a:pt x="3699" y="0"/>
                    <a:pt x="3385" y="222"/>
                    <a:pt x="3164" y="665"/>
                  </a:cubicBezTo>
                  <a:cubicBezTo>
                    <a:pt x="2942" y="1109"/>
                    <a:pt x="2832" y="1740"/>
                    <a:pt x="2832" y="2559"/>
                  </a:cubicBezTo>
                  <a:cubicBezTo>
                    <a:pt x="2832" y="3375"/>
                    <a:pt x="2942" y="4005"/>
                    <a:pt x="3164" y="4449"/>
                  </a:cubicBezTo>
                  <a:cubicBezTo>
                    <a:pt x="3385" y="4892"/>
                    <a:pt x="3699" y="5114"/>
                    <a:pt x="4107" y="5114"/>
                  </a:cubicBezTo>
                  <a:cubicBezTo>
                    <a:pt x="4514" y="5114"/>
                    <a:pt x="4828" y="4892"/>
                    <a:pt x="5049" y="4449"/>
                  </a:cubicBezTo>
                  <a:cubicBezTo>
                    <a:pt x="5270" y="4005"/>
                    <a:pt x="5381" y="3375"/>
                    <a:pt x="5381" y="2559"/>
                  </a:cubicBezTo>
                  <a:cubicBezTo>
                    <a:pt x="5381" y="1740"/>
                    <a:pt x="5270" y="1109"/>
                    <a:pt x="5049" y="665"/>
                  </a:cubicBezTo>
                  <a:cubicBezTo>
                    <a:pt x="4828" y="222"/>
                    <a:pt x="4514" y="0"/>
                    <a:pt x="4107" y="0"/>
                  </a:cubicBezTo>
                  <a:close/>
                  <a:moveTo>
                    <a:pt x="7063" y="0"/>
                  </a:moveTo>
                  <a:cubicBezTo>
                    <a:pt x="6655" y="0"/>
                    <a:pt x="6341" y="222"/>
                    <a:pt x="6120" y="665"/>
                  </a:cubicBezTo>
                  <a:cubicBezTo>
                    <a:pt x="5898" y="1109"/>
                    <a:pt x="5788" y="1740"/>
                    <a:pt x="5788" y="2559"/>
                  </a:cubicBezTo>
                  <a:cubicBezTo>
                    <a:pt x="5788" y="3375"/>
                    <a:pt x="5898" y="4005"/>
                    <a:pt x="6120" y="4449"/>
                  </a:cubicBezTo>
                  <a:cubicBezTo>
                    <a:pt x="6341" y="4892"/>
                    <a:pt x="6655" y="5114"/>
                    <a:pt x="7063" y="5114"/>
                  </a:cubicBezTo>
                  <a:cubicBezTo>
                    <a:pt x="7470" y="5114"/>
                    <a:pt x="7784" y="4892"/>
                    <a:pt x="8005" y="4449"/>
                  </a:cubicBezTo>
                  <a:cubicBezTo>
                    <a:pt x="8226" y="4005"/>
                    <a:pt x="8337" y="3375"/>
                    <a:pt x="8337" y="2559"/>
                  </a:cubicBezTo>
                  <a:cubicBezTo>
                    <a:pt x="8337" y="1740"/>
                    <a:pt x="8226" y="1109"/>
                    <a:pt x="8005" y="665"/>
                  </a:cubicBezTo>
                  <a:cubicBezTo>
                    <a:pt x="7784" y="222"/>
                    <a:pt x="7470" y="0"/>
                    <a:pt x="7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289750" y="466100"/>
              <a:ext cx="210050" cy="127850"/>
            </a:xfrm>
            <a:custGeom>
              <a:avLst/>
              <a:gdLst/>
              <a:ahLst/>
              <a:cxnLst/>
              <a:rect l="0" t="0" r="0" b="0"/>
              <a:pathLst>
                <a:path w="8402" h="5114" extrusionOk="0">
                  <a:moveTo>
                    <a:pt x="4172" y="868"/>
                  </a:moveTo>
                  <a:cubicBezTo>
                    <a:pt x="4344" y="868"/>
                    <a:pt x="4466" y="994"/>
                    <a:pt x="4538" y="1246"/>
                  </a:cubicBezTo>
                  <a:cubicBezTo>
                    <a:pt x="4611" y="1498"/>
                    <a:pt x="4647" y="1932"/>
                    <a:pt x="4647" y="2549"/>
                  </a:cubicBezTo>
                  <a:cubicBezTo>
                    <a:pt x="4647" y="3171"/>
                    <a:pt x="4611" y="3611"/>
                    <a:pt x="4537" y="3866"/>
                  </a:cubicBezTo>
                  <a:cubicBezTo>
                    <a:pt x="4464" y="4121"/>
                    <a:pt x="4342" y="4249"/>
                    <a:pt x="4172" y="4249"/>
                  </a:cubicBezTo>
                  <a:cubicBezTo>
                    <a:pt x="4001" y="4249"/>
                    <a:pt x="3879" y="4121"/>
                    <a:pt x="3805" y="3866"/>
                  </a:cubicBezTo>
                  <a:cubicBezTo>
                    <a:pt x="3732" y="3611"/>
                    <a:pt x="3695" y="3171"/>
                    <a:pt x="3695" y="2549"/>
                  </a:cubicBezTo>
                  <a:cubicBezTo>
                    <a:pt x="3695" y="1932"/>
                    <a:pt x="3732" y="1498"/>
                    <a:pt x="3805" y="1246"/>
                  </a:cubicBezTo>
                  <a:cubicBezTo>
                    <a:pt x="3879" y="994"/>
                    <a:pt x="4001" y="868"/>
                    <a:pt x="4172" y="868"/>
                  </a:cubicBezTo>
                  <a:close/>
                  <a:moveTo>
                    <a:pt x="7128" y="868"/>
                  </a:moveTo>
                  <a:cubicBezTo>
                    <a:pt x="7300" y="868"/>
                    <a:pt x="7422" y="994"/>
                    <a:pt x="7494" y="1246"/>
                  </a:cubicBezTo>
                  <a:cubicBezTo>
                    <a:pt x="7567" y="1498"/>
                    <a:pt x="7603" y="1932"/>
                    <a:pt x="7603" y="2549"/>
                  </a:cubicBezTo>
                  <a:cubicBezTo>
                    <a:pt x="7603" y="3171"/>
                    <a:pt x="7567" y="3611"/>
                    <a:pt x="7493" y="3866"/>
                  </a:cubicBezTo>
                  <a:cubicBezTo>
                    <a:pt x="7420" y="4121"/>
                    <a:pt x="7298" y="4249"/>
                    <a:pt x="7128" y="4249"/>
                  </a:cubicBezTo>
                  <a:cubicBezTo>
                    <a:pt x="6957" y="4249"/>
                    <a:pt x="6835" y="4121"/>
                    <a:pt x="6761" y="3866"/>
                  </a:cubicBezTo>
                  <a:cubicBezTo>
                    <a:pt x="6688" y="3611"/>
                    <a:pt x="6651" y="3171"/>
                    <a:pt x="6651" y="2549"/>
                  </a:cubicBezTo>
                  <a:cubicBezTo>
                    <a:pt x="6651" y="1932"/>
                    <a:pt x="6688" y="1498"/>
                    <a:pt x="6761" y="1246"/>
                  </a:cubicBezTo>
                  <a:cubicBezTo>
                    <a:pt x="6835" y="994"/>
                    <a:pt x="6957" y="868"/>
                    <a:pt x="7128" y="868"/>
                  </a:cubicBezTo>
                  <a:close/>
                  <a:moveTo>
                    <a:pt x="1274" y="2585"/>
                  </a:moveTo>
                  <a:cubicBezTo>
                    <a:pt x="1415" y="2585"/>
                    <a:pt x="1521" y="2657"/>
                    <a:pt x="1591" y="2801"/>
                  </a:cubicBezTo>
                  <a:cubicBezTo>
                    <a:pt x="1661" y="2945"/>
                    <a:pt x="1696" y="3162"/>
                    <a:pt x="1696" y="3450"/>
                  </a:cubicBezTo>
                  <a:cubicBezTo>
                    <a:pt x="1696" y="3738"/>
                    <a:pt x="1661" y="3954"/>
                    <a:pt x="1591" y="4099"/>
                  </a:cubicBezTo>
                  <a:cubicBezTo>
                    <a:pt x="1521" y="4243"/>
                    <a:pt x="1415" y="4315"/>
                    <a:pt x="1274" y="4315"/>
                  </a:cubicBezTo>
                  <a:cubicBezTo>
                    <a:pt x="1135" y="4315"/>
                    <a:pt x="1030" y="4243"/>
                    <a:pt x="960" y="4099"/>
                  </a:cubicBezTo>
                  <a:cubicBezTo>
                    <a:pt x="890" y="3954"/>
                    <a:pt x="855" y="3738"/>
                    <a:pt x="855" y="3450"/>
                  </a:cubicBezTo>
                  <a:cubicBezTo>
                    <a:pt x="855" y="3162"/>
                    <a:pt x="890" y="2945"/>
                    <a:pt x="960" y="2801"/>
                  </a:cubicBezTo>
                  <a:cubicBezTo>
                    <a:pt x="1030" y="2657"/>
                    <a:pt x="1135" y="2585"/>
                    <a:pt x="1274" y="2585"/>
                  </a:cubicBezTo>
                  <a:close/>
                  <a:moveTo>
                    <a:pt x="1449" y="7"/>
                  </a:moveTo>
                  <a:cubicBezTo>
                    <a:pt x="999" y="7"/>
                    <a:pt x="646" y="239"/>
                    <a:pt x="388" y="705"/>
                  </a:cubicBezTo>
                  <a:cubicBezTo>
                    <a:pt x="130" y="1170"/>
                    <a:pt x="1" y="1810"/>
                    <a:pt x="1" y="2625"/>
                  </a:cubicBezTo>
                  <a:cubicBezTo>
                    <a:pt x="1" y="3419"/>
                    <a:pt x="111" y="4033"/>
                    <a:pt x="332" y="4465"/>
                  </a:cubicBezTo>
                  <a:cubicBezTo>
                    <a:pt x="552" y="4897"/>
                    <a:pt x="864" y="5114"/>
                    <a:pt x="1266" y="5114"/>
                  </a:cubicBezTo>
                  <a:cubicBezTo>
                    <a:pt x="1631" y="5114"/>
                    <a:pt x="1922" y="4955"/>
                    <a:pt x="2139" y="4637"/>
                  </a:cubicBezTo>
                  <a:cubicBezTo>
                    <a:pt x="2356" y="4319"/>
                    <a:pt x="2465" y="3896"/>
                    <a:pt x="2465" y="3367"/>
                  </a:cubicBezTo>
                  <a:cubicBezTo>
                    <a:pt x="2465" y="2890"/>
                    <a:pt x="2368" y="2504"/>
                    <a:pt x="2174" y="2209"/>
                  </a:cubicBezTo>
                  <a:cubicBezTo>
                    <a:pt x="1979" y="1914"/>
                    <a:pt x="1724" y="1766"/>
                    <a:pt x="1407" y="1766"/>
                  </a:cubicBezTo>
                  <a:cubicBezTo>
                    <a:pt x="1281" y="1766"/>
                    <a:pt x="1165" y="1793"/>
                    <a:pt x="1059" y="1847"/>
                  </a:cubicBezTo>
                  <a:cubicBezTo>
                    <a:pt x="952" y="1901"/>
                    <a:pt x="853" y="1982"/>
                    <a:pt x="762" y="2090"/>
                  </a:cubicBezTo>
                  <a:cubicBezTo>
                    <a:pt x="784" y="1676"/>
                    <a:pt x="862" y="1364"/>
                    <a:pt x="994" y="1154"/>
                  </a:cubicBezTo>
                  <a:cubicBezTo>
                    <a:pt x="1127" y="944"/>
                    <a:pt x="1312" y="839"/>
                    <a:pt x="1550" y="839"/>
                  </a:cubicBezTo>
                  <a:cubicBezTo>
                    <a:pt x="1661" y="839"/>
                    <a:pt x="1774" y="862"/>
                    <a:pt x="1890" y="910"/>
                  </a:cubicBezTo>
                  <a:cubicBezTo>
                    <a:pt x="2007" y="957"/>
                    <a:pt x="2130" y="1030"/>
                    <a:pt x="2262" y="1129"/>
                  </a:cubicBezTo>
                  <a:lnTo>
                    <a:pt x="2262" y="218"/>
                  </a:lnTo>
                  <a:cubicBezTo>
                    <a:pt x="2130" y="147"/>
                    <a:pt x="1998" y="95"/>
                    <a:pt x="1864" y="59"/>
                  </a:cubicBezTo>
                  <a:cubicBezTo>
                    <a:pt x="1729" y="24"/>
                    <a:pt x="1591" y="7"/>
                    <a:pt x="1449" y="7"/>
                  </a:cubicBezTo>
                  <a:close/>
                  <a:moveTo>
                    <a:pt x="4172" y="0"/>
                  </a:moveTo>
                  <a:cubicBezTo>
                    <a:pt x="3764" y="0"/>
                    <a:pt x="3450" y="222"/>
                    <a:pt x="3229" y="665"/>
                  </a:cubicBezTo>
                  <a:cubicBezTo>
                    <a:pt x="3007" y="1109"/>
                    <a:pt x="2897" y="1740"/>
                    <a:pt x="2897" y="2559"/>
                  </a:cubicBezTo>
                  <a:cubicBezTo>
                    <a:pt x="2897" y="3375"/>
                    <a:pt x="3007" y="4005"/>
                    <a:pt x="3229" y="4449"/>
                  </a:cubicBezTo>
                  <a:cubicBezTo>
                    <a:pt x="3450" y="4892"/>
                    <a:pt x="3764" y="5114"/>
                    <a:pt x="4172" y="5114"/>
                  </a:cubicBezTo>
                  <a:cubicBezTo>
                    <a:pt x="4579" y="5114"/>
                    <a:pt x="4893" y="4892"/>
                    <a:pt x="5114" y="4449"/>
                  </a:cubicBezTo>
                  <a:cubicBezTo>
                    <a:pt x="5335" y="4005"/>
                    <a:pt x="5446" y="3375"/>
                    <a:pt x="5446" y="2559"/>
                  </a:cubicBezTo>
                  <a:cubicBezTo>
                    <a:pt x="5446" y="1740"/>
                    <a:pt x="5335" y="1109"/>
                    <a:pt x="5114" y="665"/>
                  </a:cubicBezTo>
                  <a:cubicBezTo>
                    <a:pt x="4893" y="222"/>
                    <a:pt x="4579" y="0"/>
                    <a:pt x="4172" y="0"/>
                  </a:cubicBezTo>
                  <a:close/>
                  <a:moveTo>
                    <a:pt x="7128" y="0"/>
                  </a:moveTo>
                  <a:cubicBezTo>
                    <a:pt x="6720" y="0"/>
                    <a:pt x="6406" y="222"/>
                    <a:pt x="6185" y="665"/>
                  </a:cubicBezTo>
                  <a:cubicBezTo>
                    <a:pt x="5963" y="1109"/>
                    <a:pt x="5853" y="1740"/>
                    <a:pt x="5853" y="2559"/>
                  </a:cubicBezTo>
                  <a:cubicBezTo>
                    <a:pt x="5853" y="3375"/>
                    <a:pt x="5963" y="4005"/>
                    <a:pt x="6185" y="4449"/>
                  </a:cubicBezTo>
                  <a:cubicBezTo>
                    <a:pt x="6406" y="4892"/>
                    <a:pt x="6720" y="5114"/>
                    <a:pt x="7128" y="5114"/>
                  </a:cubicBezTo>
                  <a:cubicBezTo>
                    <a:pt x="7535" y="5114"/>
                    <a:pt x="7849" y="4892"/>
                    <a:pt x="8070" y="4449"/>
                  </a:cubicBezTo>
                  <a:cubicBezTo>
                    <a:pt x="8291" y="4005"/>
                    <a:pt x="8402" y="3375"/>
                    <a:pt x="8402" y="2559"/>
                  </a:cubicBezTo>
                  <a:cubicBezTo>
                    <a:pt x="8402" y="1740"/>
                    <a:pt x="8291" y="1109"/>
                    <a:pt x="8070" y="665"/>
                  </a:cubicBezTo>
                  <a:cubicBezTo>
                    <a:pt x="7849" y="222"/>
                    <a:pt x="7535" y="0"/>
                    <a:pt x="7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290275" y="198475"/>
              <a:ext cx="209525" cy="127875"/>
            </a:xfrm>
            <a:custGeom>
              <a:avLst/>
              <a:gdLst/>
              <a:ahLst/>
              <a:cxnLst/>
              <a:rect l="0" t="0" r="0" b="0"/>
              <a:pathLst>
                <a:path w="8381" h="5115" extrusionOk="0">
                  <a:moveTo>
                    <a:pt x="4151" y="869"/>
                  </a:moveTo>
                  <a:cubicBezTo>
                    <a:pt x="4323" y="869"/>
                    <a:pt x="4445" y="995"/>
                    <a:pt x="4517" y="1247"/>
                  </a:cubicBezTo>
                  <a:cubicBezTo>
                    <a:pt x="4590" y="1499"/>
                    <a:pt x="4626" y="1933"/>
                    <a:pt x="4626" y="2549"/>
                  </a:cubicBezTo>
                  <a:cubicBezTo>
                    <a:pt x="4626" y="3172"/>
                    <a:pt x="4590" y="3611"/>
                    <a:pt x="4516" y="3867"/>
                  </a:cubicBezTo>
                  <a:cubicBezTo>
                    <a:pt x="4443" y="4122"/>
                    <a:pt x="4321" y="4250"/>
                    <a:pt x="4151" y="4250"/>
                  </a:cubicBezTo>
                  <a:cubicBezTo>
                    <a:pt x="3980" y="4250"/>
                    <a:pt x="3858" y="4122"/>
                    <a:pt x="3784" y="3867"/>
                  </a:cubicBezTo>
                  <a:cubicBezTo>
                    <a:pt x="3711" y="3611"/>
                    <a:pt x="3674" y="3172"/>
                    <a:pt x="3674" y="2549"/>
                  </a:cubicBezTo>
                  <a:cubicBezTo>
                    <a:pt x="3674" y="1933"/>
                    <a:pt x="3711" y="1499"/>
                    <a:pt x="3784" y="1247"/>
                  </a:cubicBezTo>
                  <a:cubicBezTo>
                    <a:pt x="3858" y="995"/>
                    <a:pt x="3980" y="869"/>
                    <a:pt x="4151" y="869"/>
                  </a:cubicBezTo>
                  <a:close/>
                  <a:moveTo>
                    <a:pt x="7107" y="869"/>
                  </a:moveTo>
                  <a:cubicBezTo>
                    <a:pt x="7279" y="869"/>
                    <a:pt x="7401" y="995"/>
                    <a:pt x="7473" y="1247"/>
                  </a:cubicBezTo>
                  <a:cubicBezTo>
                    <a:pt x="7546" y="1499"/>
                    <a:pt x="7582" y="1933"/>
                    <a:pt x="7582" y="2549"/>
                  </a:cubicBezTo>
                  <a:cubicBezTo>
                    <a:pt x="7582" y="3172"/>
                    <a:pt x="7546" y="3611"/>
                    <a:pt x="7472" y="3867"/>
                  </a:cubicBezTo>
                  <a:cubicBezTo>
                    <a:pt x="7399" y="4122"/>
                    <a:pt x="7277" y="4250"/>
                    <a:pt x="7107" y="4250"/>
                  </a:cubicBezTo>
                  <a:cubicBezTo>
                    <a:pt x="6936" y="4250"/>
                    <a:pt x="6814" y="4122"/>
                    <a:pt x="6740" y="3867"/>
                  </a:cubicBezTo>
                  <a:cubicBezTo>
                    <a:pt x="6667" y="3611"/>
                    <a:pt x="6630" y="3172"/>
                    <a:pt x="6630" y="2549"/>
                  </a:cubicBezTo>
                  <a:cubicBezTo>
                    <a:pt x="6630" y="1933"/>
                    <a:pt x="6667" y="1499"/>
                    <a:pt x="6740" y="1247"/>
                  </a:cubicBezTo>
                  <a:cubicBezTo>
                    <a:pt x="6814" y="995"/>
                    <a:pt x="6936" y="869"/>
                    <a:pt x="7107" y="869"/>
                  </a:cubicBezTo>
                  <a:close/>
                  <a:moveTo>
                    <a:pt x="1" y="90"/>
                  </a:moveTo>
                  <a:lnTo>
                    <a:pt x="1" y="1024"/>
                  </a:lnTo>
                  <a:lnTo>
                    <a:pt x="1492" y="1024"/>
                  </a:lnTo>
                  <a:lnTo>
                    <a:pt x="349" y="5019"/>
                  </a:lnTo>
                  <a:lnTo>
                    <a:pt x="1127" y="5019"/>
                  </a:lnTo>
                  <a:lnTo>
                    <a:pt x="2334" y="806"/>
                  </a:lnTo>
                  <a:lnTo>
                    <a:pt x="2334" y="90"/>
                  </a:lnTo>
                  <a:close/>
                  <a:moveTo>
                    <a:pt x="4151" y="1"/>
                  </a:moveTo>
                  <a:cubicBezTo>
                    <a:pt x="3743" y="1"/>
                    <a:pt x="3429" y="223"/>
                    <a:pt x="3208" y="666"/>
                  </a:cubicBezTo>
                  <a:cubicBezTo>
                    <a:pt x="2986" y="1109"/>
                    <a:pt x="2876" y="1741"/>
                    <a:pt x="2876" y="2559"/>
                  </a:cubicBezTo>
                  <a:cubicBezTo>
                    <a:pt x="2876" y="3376"/>
                    <a:pt x="2986" y="4006"/>
                    <a:pt x="3208" y="4449"/>
                  </a:cubicBezTo>
                  <a:cubicBezTo>
                    <a:pt x="3429" y="4893"/>
                    <a:pt x="3743" y="5114"/>
                    <a:pt x="4151" y="5114"/>
                  </a:cubicBezTo>
                  <a:cubicBezTo>
                    <a:pt x="4558" y="5114"/>
                    <a:pt x="4872" y="4893"/>
                    <a:pt x="5093" y="4449"/>
                  </a:cubicBezTo>
                  <a:cubicBezTo>
                    <a:pt x="5314" y="4006"/>
                    <a:pt x="5425" y="3376"/>
                    <a:pt x="5425" y="2559"/>
                  </a:cubicBezTo>
                  <a:cubicBezTo>
                    <a:pt x="5425" y="1741"/>
                    <a:pt x="5314" y="1109"/>
                    <a:pt x="5093" y="666"/>
                  </a:cubicBezTo>
                  <a:cubicBezTo>
                    <a:pt x="4872" y="223"/>
                    <a:pt x="4558" y="1"/>
                    <a:pt x="4151" y="1"/>
                  </a:cubicBezTo>
                  <a:close/>
                  <a:moveTo>
                    <a:pt x="7107" y="1"/>
                  </a:moveTo>
                  <a:cubicBezTo>
                    <a:pt x="6699" y="1"/>
                    <a:pt x="6385" y="223"/>
                    <a:pt x="6164" y="666"/>
                  </a:cubicBezTo>
                  <a:cubicBezTo>
                    <a:pt x="5942" y="1109"/>
                    <a:pt x="5832" y="1741"/>
                    <a:pt x="5832" y="2559"/>
                  </a:cubicBezTo>
                  <a:cubicBezTo>
                    <a:pt x="5832" y="3376"/>
                    <a:pt x="5942" y="4006"/>
                    <a:pt x="6164" y="4449"/>
                  </a:cubicBezTo>
                  <a:cubicBezTo>
                    <a:pt x="6385" y="4893"/>
                    <a:pt x="6699" y="5114"/>
                    <a:pt x="7107" y="5114"/>
                  </a:cubicBezTo>
                  <a:cubicBezTo>
                    <a:pt x="7514" y="5114"/>
                    <a:pt x="7828" y="4893"/>
                    <a:pt x="8049" y="4449"/>
                  </a:cubicBezTo>
                  <a:cubicBezTo>
                    <a:pt x="8270" y="4006"/>
                    <a:pt x="8381" y="3376"/>
                    <a:pt x="8381" y="2559"/>
                  </a:cubicBezTo>
                  <a:cubicBezTo>
                    <a:pt x="8381" y="1741"/>
                    <a:pt x="8270" y="1109"/>
                    <a:pt x="8049" y="666"/>
                  </a:cubicBezTo>
                  <a:cubicBezTo>
                    <a:pt x="7828" y="223"/>
                    <a:pt x="7514" y="1"/>
                    <a:pt x="7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495575" y="2119700"/>
              <a:ext cx="1380550" cy="25"/>
            </a:xfrm>
            <a:custGeom>
              <a:avLst/>
              <a:gdLst/>
              <a:ahLst/>
              <a:cxnLst/>
              <a:rect l="0" t="0" r="0" b="0"/>
              <a:pathLst>
                <a:path w="55222" h="1" fill="none" extrusionOk="0">
                  <a:moveTo>
                    <a:pt x="0" y="1"/>
                  </a:moveTo>
                  <a:lnTo>
                    <a:pt x="55221" y="1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495575" y="2119700"/>
              <a:ext cx="25" cy="35250"/>
            </a:xfrm>
            <a:custGeom>
              <a:avLst/>
              <a:gdLst/>
              <a:ahLst/>
              <a:cxnLst/>
              <a:rect l="0" t="0" r="0" b="0"/>
              <a:pathLst>
                <a:path w="1" h="1410" fill="none" extrusionOk="0">
                  <a:moveTo>
                    <a:pt x="0" y="1"/>
                  </a:moveTo>
                  <a:lnTo>
                    <a:pt x="0" y="1409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955750" y="2119700"/>
              <a:ext cx="25" cy="35250"/>
            </a:xfrm>
            <a:custGeom>
              <a:avLst/>
              <a:gdLst/>
              <a:ahLst/>
              <a:cxnLst/>
              <a:rect l="0" t="0" r="0" b="0"/>
              <a:pathLst>
                <a:path w="1" h="1410" fill="none" extrusionOk="0">
                  <a:moveTo>
                    <a:pt x="0" y="1"/>
                  </a:moveTo>
                  <a:lnTo>
                    <a:pt x="0" y="1409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415925" y="2119700"/>
              <a:ext cx="25" cy="35250"/>
            </a:xfrm>
            <a:custGeom>
              <a:avLst/>
              <a:gdLst/>
              <a:ahLst/>
              <a:cxnLst/>
              <a:rect l="0" t="0" r="0" b="0"/>
              <a:pathLst>
                <a:path w="1" h="1410" fill="none" extrusionOk="0">
                  <a:moveTo>
                    <a:pt x="0" y="1"/>
                  </a:moveTo>
                  <a:lnTo>
                    <a:pt x="0" y="1409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1876100" y="2119700"/>
              <a:ext cx="25" cy="35250"/>
            </a:xfrm>
            <a:custGeom>
              <a:avLst/>
              <a:gdLst/>
              <a:ahLst/>
              <a:cxnLst/>
              <a:rect l="0" t="0" r="0" b="0"/>
              <a:pathLst>
                <a:path w="1" h="1410" fill="none" extrusionOk="0">
                  <a:moveTo>
                    <a:pt x="0" y="1"/>
                  </a:moveTo>
                  <a:lnTo>
                    <a:pt x="0" y="1409"/>
                  </a:lnTo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3975" y="2244800"/>
              <a:ext cx="414300" cy="130850"/>
            </a:xfrm>
            <a:custGeom>
              <a:avLst/>
              <a:gdLst/>
              <a:ahLst/>
              <a:cxnLst/>
              <a:rect l="0" t="0" r="0" b="0"/>
              <a:pathLst>
                <a:path w="16572" h="5234" extrusionOk="0">
                  <a:moveTo>
                    <a:pt x="4628" y="2196"/>
                  </a:moveTo>
                  <a:cubicBezTo>
                    <a:pt x="4790" y="2196"/>
                    <a:pt x="4914" y="2290"/>
                    <a:pt x="5000" y="2478"/>
                  </a:cubicBezTo>
                  <a:cubicBezTo>
                    <a:pt x="5085" y="2667"/>
                    <a:pt x="5128" y="2938"/>
                    <a:pt x="5128" y="3292"/>
                  </a:cubicBezTo>
                  <a:cubicBezTo>
                    <a:pt x="5128" y="3647"/>
                    <a:pt x="5085" y="3918"/>
                    <a:pt x="5000" y="4106"/>
                  </a:cubicBezTo>
                  <a:cubicBezTo>
                    <a:pt x="4914" y="4294"/>
                    <a:pt x="4790" y="4388"/>
                    <a:pt x="4628" y="4388"/>
                  </a:cubicBezTo>
                  <a:cubicBezTo>
                    <a:pt x="4464" y="4388"/>
                    <a:pt x="4338" y="4294"/>
                    <a:pt x="4252" y="4106"/>
                  </a:cubicBezTo>
                  <a:cubicBezTo>
                    <a:pt x="4165" y="3918"/>
                    <a:pt x="4122" y="3647"/>
                    <a:pt x="4122" y="3292"/>
                  </a:cubicBezTo>
                  <a:cubicBezTo>
                    <a:pt x="4122" y="2938"/>
                    <a:pt x="4165" y="2667"/>
                    <a:pt x="4252" y="2478"/>
                  </a:cubicBezTo>
                  <a:cubicBezTo>
                    <a:pt x="4338" y="2290"/>
                    <a:pt x="4464" y="2196"/>
                    <a:pt x="4628" y="2196"/>
                  </a:cubicBezTo>
                  <a:close/>
                  <a:moveTo>
                    <a:pt x="14390" y="3474"/>
                  </a:moveTo>
                  <a:lnTo>
                    <a:pt x="14390" y="3609"/>
                  </a:lnTo>
                  <a:cubicBezTo>
                    <a:pt x="14390" y="3849"/>
                    <a:pt x="14342" y="4049"/>
                    <a:pt x="14247" y="4208"/>
                  </a:cubicBezTo>
                  <a:cubicBezTo>
                    <a:pt x="14151" y="4368"/>
                    <a:pt x="14034" y="4448"/>
                    <a:pt x="13894" y="4448"/>
                  </a:cubicBezTo>
                  <a:cubicBezTo>
                    <a:pt x="13782" y="4448"/>
                    <a:pt x="13695" y="4405"/>
                    <a:pt x="13632" y="4321"/>
                  </a:cubicBezTo>
                  <a:cubicBezTo>
                    <a:pt x="13569" y="4236"/>
                    <a:pt x="13537" y="4119"/>
                    <a:pt x="13537" y="3969"/>
                  </a:cubicBezTo>
                  <a:cubicBezTo>
                    <a:pt x="13537" y="3806"/>
                    <a:pt x="13576" y="3683"/>
                    <a:pt x="13654" y="3599"/>
                  </a:cubicBezTo>
                  <a:cubicBezTo>
                    <a:pt x="13733" y="3516"/>
                    <a:pt x="13849" y="3474"/>
                    <a:pt x="14004" y="3474"/>
                  </a:cubicBezTo>
                  <a:close/>
                  <a:moveTo>
                    <a:pt x="1" y="209"/>
                  </a:moveTo>
                  <a:lnTo>
                    <a:pt x="1" y="5138"/>
                  </a:lnTo>
                  <a:lnTo>
                    <a:pt x="758" y="5138"/>
                  </a:lnTo>
                  <a:lnTo>
                    <a:pt x="758" y="1757"/>
                  </a:lnTo>
                  <a:lnTo>
                    <a:pt x="1884" y="5138"/>
                  </a:lnTo>
                  <a:lnTo>
                    <a:pt x="2776" y="5138"/>
                  </a:lnTo>
                  <a:lnTo>
                    <a:pt x="2776" y="209"/>
                  </a:lnTo>
                  <a:lnTo>
                    <a:pt x="2019" y="209"/>
                  </a:lnTo>
                  <a:lnTo>
                    <a:pt x="2019" y="3589"/>
                  </a:lnTo>
                  <a:lnTo>
                    <a:pt x="893" y="209"/>
                  </a:lnTo>
                  <a:close/>
                  <a:moveTo>
                    <a:pt x="7958" y="1351"/>
                  </a:moveTo>
                  <a:cubicBezTo>
                    <a:pt x="7785" y="1351"/>
                    <a:pt x="7637" y="1407"/>
                    <a:pt x="7513" y="1518"/>
                  </a:cubicBezTo>
                  <a:cubicBezTo>
                    <a:pt x="7389" y="1629"/>
                    <a:pt x="7280" y="1805"/>
                    <a:pt x="7184" y="2048"/>
                  </a:cubicBezTo>
                  <a:lnTo>
                    <a:pt x="7184" y="1440"/>
                  </a:lnTo>
                  <a:lnTo>
                    <a:pt x="6442" y="1440"/>
                  </a:lnTo>
                  <a:lnTo>
                    <a:pt x="6442" y="5138"/>
                  </a:lnTo>
                  <a:lnTo>
                    <a:pt x="7184" y="5138"/>
                  </a:lnTo>
                  <a:lnTo>
                    <a:pt x="7184" y="3434"/>
                  </a:lnTo>
                  <a:cubicBezTo>
                    <a:pt x="7184" y="3071"/>
                    <a:pt x="7236" y="2792"/>
                    <a:pt x="7339" y="2597"/>
                  </a:cubicBezTo>
                  <a:cubicBezTo>
                    <a:pt x="7442" y="2402"/>
                    <a:pt x="7589" y="2305"/>
                    <a:pt x="7780" y="2305"/>
                  </a:cubicBezTo>
                  <a:cubicBezTo>
                    <a:pt x="7845" y="2305"/>
                    <a:pt x="7909" y="2317"/>
                    <a:pt x="7973" y="2340"/>
                  </a:cubicBezTo>
                  <a:cubicBezTo>
                    <a:pt x="8038" y="2363"/>
                    <a:pt x="8102" y="2399"/>
                    <a:pt x="8167" y="2447"/>
                  </a:cubicBezTo>
                  <a:lnTo>
                    <a:pt x="8165" y="1377"/>
                  </a:lnTo>
                  <a:cubicBezTo>
                    <a:pt x="8110" y="1366"/>
                    <a:pt x="8068" y="1359"/>
                    <a:pt x="8039" y="1356"/>
                  </a:cubicBezTo>
                  <a:cubicBezTo>
                    <a:pt x="8010" y="1353"/>
                    <a:pt x="7983" y="1351"/>
                    <a:pt x="7958" y="1351"/>
                  </a:cubicBezTo>
                  <a:close/>
                  <a:moveTo>
                    <a:pt x="9984" y="1351"/>
                  </a:moveTo>
                  <a:cubicBezTo>
                    <a:pt x="9842" y="1351"/>
                    <a:pt x="9712" y="1404"/>
                    <a:pt x="9593" y="1509"/>
                  </a:cubicBezTo>
                  <a:cubicBezTo>
                    <a:pt x="9475" y="1615"/>
                    <a:pt x="9371" y="1772"/>
                    <a:pt x="9279" y="1982"/>
                  </a:cubicBezTo>
                  <a:lnTo>
                    <a:pt x="9279" y="1440"/>
                  </a:lnTo>
                  <a:lnTo>
                    <a:pt x="8533" y="1440"/>
                  </a:lnTo>
                  <a:lnTo>
                    <a:pt x="8533" y="5138"/>
                  </a:lnTo>
                  <a:lnTo>
                    <a:pt x="9279" y="5138"/>
                  </a:lnTo>
                  <a:lnTo>
                    <a:pt x="9279" y="3319"/>
                  </a:lnTo>
                  <a:cubicBezTo>
                    <a:pt x="9279" y="2973"/>
                    <a:pt x="9318" y="2707"/>
                    <a:pt x="9395" y="2521"/>
                  </a:cubicBezTo>
                  <a:cubicBezTo>
                    <a:pt x="9473" y="2335"/>
                    <a:pt x="9583" y="2242"/>
                    <a:pt x="9725" y="2242"/>
                  </a:cubicBezTo>
                  <a:cubicBezTo>
                    <a:pt x="9839" y="2242"/>
                    <a:pt x="9917" y="2301"/>
                    <a:pt x="9962" y="2419"/>
                  </a:cubicBezTo>
                  <a:cubicBezTo>
                    <a:pt x="10006" y="2537"/>
                    <a:pt x="10028" y="2800"/>
                    <a:pt x="10028" y="3210"/>
                  </a:cubicBezTo>
                  <a:lnTo>
                    <a:pt x="10028" y="5138"/>
                  </a:lnTo>
                  <a:lnTo>
                    <a:pt x="10775" y="5138"/>
                  </a:lnTo>
                  <a:lnTo>
                    <a:pt x="10775" y="3322"/>
                  </a:lnTo>
                  <a:cubicBezTo>
                    <a:pt x="10778" y="2972"/>
                    <a:pt x="10817" y="2705"/>
                    <a:pt x="10894" y="2520"/>
                  </a:cubicBezTo>
                  <a:cubicBezTo>
                    <a:pt x="10971" y="2335"/>
                    <a:pt x="11080" y="2242"/>
                    <a:pt x="11221" y="2242"/>
                  </a:cubicBezTo>
                  <a:cubicBezTo>
                    <a:pt x="11329" y="2242"/>
                    <a:pt x="11407" y="2301"/>
                    <a:pt x="11455" y="2419"/>
                  </a:cubicBezTo>
                  <a:cubicBezTo>
                    <a:pt x="11504" y="2537"/>
                    <a:pt x="11528" y="2727"/>
                    <a:pt x="11528" y="2988"/>
                  </a:cubicBezTo>
                  <a:cubicBezTo>
                    <a:pt x="11528" y="3046"/>
                    <a:pt x="11527" y="3090"/>
                    <a:pt x="11527" y="3121"/>
                  </a:cubicBezTo>
                  <a:cubicBezTo>
                    <a:pt x="11526" y="3151"/>
                    <a:pt x="11525" y="3181"/>
                    <a:pt x="11524" y="3210"/>
                  </a:cubicBezTo>
                  <a:lnTo>
                    <a:pt x="11524" y="5138"/>
                  </a:lnTo>
                  <a:lnTo>
                    <a:pt x="12270" y="5138"/>
                  </a:lnTo>
                  <a:lnTo>
                    <a:pt x="12270" y="2886"/>
                  </a:lnTo>
                  <a:cubicBezTo>
                    <a:pt x="12270" y="2387"/>
                    <a:pt x="12200" y="2006"/>
                    <a:pt x="12061" y="1744"/>
                  </a:cubicBezTo>
                  <a:cubicBezTo>
                    <a:pt x="11921" y="1482"/>
                    <a:pt x="11718" y="1351"/>
                    <a:pt x="11451" y="1351"/>
                  </a:cubicBezTo>
                  <a:cubicBezTo>
                    <a:pt x="11296" y="1351"/>
                    <a:pt x="11154" y="1411"/>
                    <a:pt x="11025" y="1531"/>
                  </a:cubicBezTo>
                  <a:cubicBezTo>
                    <a:pt x="10895" y="1651"/>
                    <a:pt x="10784" y="1825"/>
                    <a:pt x="10690" y="2054"/>
                  </a:cubicBezTo>
                  <a:cubicBezTo>
                    <a:pt x="10626" y="1832"/>
                    <a:pt x="10533" y="1659"/>
                    <a:pt x="10410" y="1536"/>
                  </a:cubicBezTo>
                  <a:cubicBezTo>
                    <a:pt x="10287" y="1413"/>
                    <a:pt x="10145" y="1351"/>
                    <a:pt x="9984" y="1351"/>
                  </a:cubicBezTo>
                  <a:close/>
                  <a:moveTo>
                    <a:pt x="15829" y="1"/>
                  </a:moveTo>
                  <a:lnTo>
                    <a:pt x="15829" y="5138"/>
                  </a:lnTo>
                  <a:lnTo>
                    <a:pt x="16571" y="5138"/>
                  </a:lnTo>
                  <a:lnTo>
                    <a:pt x="16571" y="1"/>
                  </a:lnTo>
                  <a:close/>
                  <a:moveTo>
                    <a:pt x="4628" y="1351"/>
                  </a:moveTo>
                  <a:cubicBezTo>
                    <a:pt x="4227" y="1351"/>
                    <a:pt x="3914" y="1523"/>
                    <a:pt x="3688" y="1866"/>
                  </a:cubicBezTo>
                  <a:cubicBezTo>
                    <a:pt x="3461" y="2209"/>
                    <a:pt x="3348" y="2685"/>
                    <a:pt x="3348" y="3292"/>
                  </a:cubicBezTo>
                  <a:cubicBezTo>
                    <a:pt x="3348" y="3900"/>
                    <a:pt x="3461" y="4375"/>
                    <a:pt x="3688" y="4718"/>
                  </a:cubicBezTo>
                  <a:cubicBezTo>
                    <a:pt x="3914" y="5062"/>
                    <a:pt x="4227" y="5233"/>
                    <a:pt x="4628" y="5233"/>
                  </a:cubicBezTo>
                  <a:cubicBezTo>
                    <a:pt x="5028" y="5233"/>
                    <a:pt x="5340" y="5062"/>
                    <a:pt x="5565" y="4718"/>
                  </a:cubicBezTo>
                  <a:cubicBezTo>
                    <a:pt x="5789" y="4375"/>
                    <a:pt x="5902" y="3900"/>
                    <a:pt x="5902" y="3292"/>
                  </a:cubicBezTo>
                  <a:cubicBezTo>
                    <a:pt x="5902" y="2685"/>
                    <a:pt x="5789" y="2209"/>
                    <a:pt x="5565" y="1866"/>
                  </a:cubicBezTo>
                  <a:cubicBezTo>
                    <a:pt x="5340" y="1523"/>
                    <a:pt x="5028" y="1351"/>
                    <a:pt x="4628" y="1351"/>
                  </a:cubicBezTo>
                  <a:close/>
                  <a:moveTo>
                    <a:pt x="13952" y="1351"/>
                  </a:moveTo>
                  <a:cubicBezTo>
                    <a:pt x="13792" y="1351"/>
                    <a:pt x="13631" y="1367"/>
                    <a:pt x="13471" y="1399"/>
                  </a:cubicBezTo>
                  <a:cubicBezTo>
                    <a:pt x="13310" y="1431"/>
                    <a:pt x="13151" y="1478"/>
                    <a:pt x="12992" y="1539"/>
                  </a:cubicBezTo>
                  <a:lnTo>
                    <a:pt x="12992" y="2440"/>
                  </a:lnTo>
                  <a:cubicBezTo>
                    <a:pt x="13109" y="2339"/>
                    <a:pt x="13236" y="2263"/>
                    <a:pt x="13373" y="2213"/>
                  </a:cubicBezTo>
                  <a:cubicBezTo>
                    <a:pt x="13510" y="2162"/>
                    <a:pt x="13658" y="2137"/>
                    <a:pt x="13817" y="2137"/>
                  </a:cubicBezTo>
                  <a:cubicBezTo>
                    <a:pt x="14014" y="2137"/>
                    <a:pt x="14158" y="2180"/>
                    <a:pt x="14251" y="2267"/>
                  </a:cubicBezTo>
                  <a:cubicBezTo>
                    <a:pt x="14343" y="2354"/>
                    <a:pt x="14390" y="2491"/>
                    <a:pt x="14390" y="2678"/>
                  </a:cubicBezTo>
                  <a:lnTo>
                    <a:pt x="14390" y="2771"/>
                  </a:lnTo>
                  <a:lnTo>
                    <a:pt x="13952" y="2771"/>
                  </a:lnTo>
                  <a:cubicBezTo>
                    <a:pt x="13551" y="2771"/>
                    <a:pt x="13257" y="2872"/>
                    <a:pt x="13069" y="3074"/>
                  </a:cubicBezTo>
                  <a:cubicBezTo>
                    <a:pt x="12882" y="3277"/>
                    <a:pt x="12788" y="3595"/>
                    <a:pt x="12788" y="4028"/>
                  </a:cubicBezTo>
                  <a:cubicBezTo>
                    <a:pt x="12788" y="4385"/>
                    <a:pt x="12863" y="4675"/>
                    <a:pt x="13013" y="4898"/>
                  </a:cubicBezTo>
                  <a:cubicBezTo>
                    <a:pt x="13164" y="5122"/>
                    <a:pt x="13359" y="5233"/>
                    <a:pt x="13599" y="5233"/>
                  </a:cubicBezTo>
                  <a:cubicBezTo>
                    <a:pt x="13778" y="5233"/>
                    <a:pt x="13929" y="5182"/>
                    <a:pt x="14054" y="5080"/>
                  </a:cubicBezTo>
                  <a:cubicBezTo>
                    <a:pt x="14178" y="4977"/>
                    <a:pt x="14290" y="4814"/>
                    <a:pt x="14390" y="4590"/>
                  </a:cubicBezTo>
                  <a:lnTo>
                    <a:pt x="14390" y="5138"/>
                  </a:lnTo>
                  <a:lnTo>
                    <a:pt x="15139" y="5138"/>
                  </a:lnTo>
                  <a:lnTo>
                    <a:pt x="15139" y="3028"/>
                  </a:lnTo>
                  <a:cubicBezTo>
                    <a:pt x="15139" y="2436"/>
                    <a:pt x="15046" y="2009"/>
                    <a:pt x="14860" y="1746"/>
                  </a:cubicBezTo>
                  <a:cubicBezTo>
                    <a:pt x="14674" y="1483"/>
                    <a:pt x="14371" y="1351"/>
                    <a:pt x="13952" y="13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62000" y="2463125"/>
              <a:ext cx="421925" cy="163600"/>
            </a:xfrm>
            <a:custGeom>
              <a:avLst/>
              <a:gdLst/>
              <a:ahLst/>
              <a:cxnLst/>
              <a:rect l="0" t="0" r="0" b="0"/>
              <a:pathLst>
                <a:path w="16877" h="6544" extrusionOk="0">
                  <a:moveTo>
                    <a:pt x="7939" y="0"/>
                  </a:moveTo>
                  <a:lnTo>
                    <a:pt x="7939" y="964"/>
                  </a:lnTo>
                  <a:lnTo>
                    <a:pt x="8681" y="964"/>
                  </a:lnTo>
                  <a:lnTo>
                    <a:pt x="8681" y="0"/>
                  </a:lnTo>
                  <a:close/>
                  <a:moveTo>
                    <a:pt x="10504" y="2136"/>
                  </a:moveTo>
                  <a:cubicBezTo>
                    <a:pt x="10637" y="2136"/>
                    <a:pt x="10745" y="2205"/>
                    <a:pt x="10827" y="2342"/>
                  </a:cubicBezTo>
                  <a:cubicBezTo>
                    <a:pt x="10909" y="2480"/>
                    <a:pt x="10950" y="2661"/>
                    <a:pt x="10950" y="2886"/>
                  </a:cubicBezTo>
                  <a:lnTo>
                    <a:pt x="9986" y="2886"/>
                  </a:lnTo>
                  <a:cubicBezTo>
                    <a:pt x="10008" y="2643"/>
                    <a:pt x="10064" y="2458"/>
                    <a:pt x="10154" y="2329"/>
                  </a:cubicBezTo>
                  <a:cubicBezTo>
                    <a:pt x="10244" y="2200"/>
                    <a:pt x="10361" y="2136"/>
                    <a:pt x="10504" y="2136"/>
                  </a:cubicBezTo>
                  <a:close/>
                  <a:moveTo>
                    <a:pt x="1237" y="2209"/>
                  </a:moveTo>
                  <a:cubicBezTo>
                    <a:pt x="1396" y="2209"/>
                    <a:pt x="1517" y="2301"/>
                    <a:pt x="1601" y="2486"/>
                  </a:cubicBezTo>
                  <a:cubicBezTo>
                    <a:pt x="1685" y="2671"/>
                    <a:pt x="1726" y="2939"/>
                    <a:pt x="1726" y="3292"/>
                  </a:cubicBezTo>
                  <a:cubicBezTo>
                    <a:pt x="1726" y="3644"/>
                    <a:pt x="1685" y="3912"/>
                    <a:pt x="1601" y="4097"/>
                  </a:cubicBezTo>
                  <a:cubicBezTo>
                    <a:pt x="1517" y="4282"/>
                    <a:pt x="1396" y="4374"/>
                    <a:pt x="1237" y="4374"/>
                  </a:cubicBezTo>
                  <a:cubicBezTo>
                    <a:pt x="1078" y="4374"/>
                    <a:pt x="956" y="4281"/>
                    <a:pt x="871" y="4095"/>
                  </a:cubicBezTo>
                  <a:cubicBezTo>
                    <a:pt x="786" y="3909"/>
                    <a:pt x="743" y="3641"/>
                    <a:pt x="743" y="3292"/>
                  </a:cubicBezTo>
                  <a:cubicBezTo>
                    <a:pt x="743" y="2942"/>
                    <a:pt x="786" y="2674"/>
                    <a:pt x="871" y="2488"/>
                  </a:cubicBezTo>
                  <a:cubicBezTo>
                    <a:pt x="956" y="2302"/>
                    <a:pt x="1078" y="2209"/>
                    <a:pt x="1237" y="2209"/>
                  </a:cubicBezTo>
                  <a:close/>
                  <a:moveTo>
                    <a:pt x="4469" y="3473"/>
                  </a:moveTo>
                  <a:lnTo>
                    <a:pt x="4469" y="3608"/>
                  </a:lnTo>
                  <a:cubicBezTo>
                    <a:pt x="4469" y="3848"/>
                    <a:pt x="4421" y="4048"/>
                    <a:pt x="4326" y="4208"/>
                  </a:cubicBezTo>
                  <a:cubicBezTo>
                    <a:pt x="4230" y="4367"/>
                    <a:pt x="4113" y="4447"/>
                    <a:pt x="3973" y="4447"/>
                  </a:cubicBezTo>
                  <a:cubicBezTo>
                    <a:pt x="3861" y="4447"/>
                    <a:pt x="3774" y="4405"/>
                    <a:pt x="3711" y="4320"/>
                  </a:cubicBezTo>
                  <a:cubicBezTo>
                    <a:pt x="3648" y="4235"/>
                    <a:pt x="3616" y="4118"/>
                    <a:pt x="3616" y="3968"/>
                  </a:cubicBezTo>
                  <a:cubicBezTo>
                    <a:pt x="3616" y="3805"/>
                    <a:pt x="3655" y="3682"/>
                    <a:pt x="3733" y="3599"/>
                  </a:cubicBezTo>
                  <a:cubicBezTo>
                    <a:pt x="3812" y="3515"/>
                    <a:pt x="3928" y="3473"/>
                    <a:pt x="4083" y="3473"/>
                  </a:cubicBezTo>
                  <a:close/>
                  <a:moveTo>
                    <a:pt x="5976" y="390"/>
                  </a:moveTo>
                  <a:lnTo>
                    <a:pt x="5976" y="1440"/>
                  </a:lnTo>
                  <a:lnTo>
                    <a:pt x="5607" y="1440"/>
                  </a:lnTo>
                  <a:lnTo>
                    <a:pt x="5607" y="2285"/>
                  </a:lnTo>
                  <a:lnTo>
                    <a:pt x="5976" y="2285"/>
                  </a:lnTo>
                  <a:lnTo>
                    <a:pt x="5976" y="3853"/>
                  </a:lnTo>
                  <a:cubicBezTo>
                    <a:pt x="5976" y="4319"/>
                    <a:pt x="6037" y="4650"/>
                    <a:pt x="6160" y="4845"/>
                  </a:cubicBezTo>
                  <a:cubicBezTo>
                    <a:pt x="6282" y="5040"/>
                    <a:pt x="6490" y="5137"/>
                    <a:pt x="6783" y="5137"/>
                  </a:cubicBezTo>
                  <a:lnTo>
                    <a:pt x="7420" y="5137"/>
                  </a:lnTo>
                  <a:lnTo>
                    <a:pt x="7420" y="4292"/>
                  </a:lnTo>
                  <a:lnTo>
                    <a:pt x="7038" y="4292"/>
                  </a:lnTo>
                  <a:cubicBezTo>
                    <a:pt x="6911" y="4292"/>
                    <a:pt x="6826" y="4262"/>
                    <a:pt x="6783" y="4201"/>
                  </a:cubicBezTo>
                  <a:cubicBezTo>
                    <a:pt x="6740" y="4141"/>
                    <a:pt x="6719" y="4024"/>
                    <a:pt x="6719" y="3853"/>
                  </a:cubicBezTo>
                  <a:lnTo>
                    <a:pt x="6719" y="2285"/>
                  </a:lnTo>
                  <a:lnTo>
                    <a:pt x="7484" y="2285"/>
                  </a:lnTo>
                  <a:lnTo>
                    <a:pt x="7484" y="1440"/>
                  </a:lnTo>
                  <a:lnTo>
                    <a:pt x="6719" y="1440"/>
                  </a:lnTo>
                  <a:lnTo>
                    <a:pt x="6719" y="390"/>
                  </a:lnTo>
                  <a:close/>
                  <a:moveTo>
                    <a:pt x="7939" y="1440"/>
                  </a:moveTo>
                  <a:lnTo>
                    <a:pt x="7939" y="5137"/>
                  </a:lnTo>
                  <a:lnTo>
                    <a:pt x="8681" y="5137"/>
                  </a:lnTo>
                  <a:lnTo>
                    <a:pt x="8681" y="1440"/>
                  </a:lnTo>
                  <a:close/>
                  <a:moveTo>
                    <a:pt x="13792" y="1350"/>
                  </a:moveTo>
                  <a:cubicBezTo>
                    <a:pt x="13640" y="1350"/>
                    <a:pt x="13501" y="1402"/>
                    <a:pt x="13375" y="1504"/>
                  </a:cubicBezTo>
                  <a:cubicBezTo>
                    <a:pt x="13249" y="1606"/>
                    <a:pt x="13130" y="1765"/>
                    <a:pt x="13018" y="1981"/>
                  </a:cubicBezTo>
                  <a:lnTo>
                    <a:pt x="13018" y="1440"/>
                  </a:lnTo>
                  <a:lnTo>
                    <a:pt x="12276" y="1440"/>
                  </a:lnTo>
                  <a:lnTo>
                    <a:pt x="12276" y="5137"/>
                  </a:lnTo>
                  <a:lnTo>
                    <a:pt x="13018" y="5137"/>
                  </a:lnTo>
                  <a:lnTo>
                    <a:pt x="13018" y="3318"/>
                  </a:lnTo>
                  <a:cubicBezTo>
                    <a:pt x="13018" y="2981"/>
                    <a:pt x="13062" y="2718"/>
                    <a:pt x="13151" y="2527"/>
                  </a:cubicBezTo>
                  <a:cubicBezTo>
                    <a:pt x="13239" y="2337"/>
                    <a:pt x="13361" y="2242"/>
                    <a:pt x="13516" y="2242"/>
                  </a:cubicBezTo>
                  <a:cubicBezTo>
                    <a:pt x="13580" y="2242"/>
                    <a:pt x="13636" y="2263"/>
                    <a:pt x="13686" y="2306"/>
                  </a:cubicBezTo>
                  <a:cubicBezTo>
                    <a:pt x="13736" y="2349"/>
                    <a:pt x="13775" y="2409"/>
                    <a:pt x="13804" y="2486"/>
                  </a:cubicBezTo>
                  <a:cubicBezTo>
                    <a:pt x="13826" y="2543"/>
                    <a:pt x="13842" y="2632"/>
                    <a:pt x="13851" y="2753"/>
                  </a:cubicBezTo>
                  <a:cubicBezTo>
                    <a:pt x="13860" y="2875"/>
                    <a:pt x="13865" y="3095"/>
                    <a:pt x="13865" y="3414"/>
                  </a:cubicBezTo>
                  <a:lnTo>
                    <a:pt x="13865" y="4771"/>
                  </a:lnTo>
                  <a:lnTo>
                    <a:pt x="13865" y="5137"/>
                  </a:lnTo>
                  <a:lnTo>
                    <a:pt x="14611" y="5137"/>
                  </a:lnTo>
                  <a:lnTo>
                    <a:pt x="14611" y="2886"/>
                  </a:lnTo>
                  <a:cubicBezTo>
                    <a:pt x="14611" y="2386"/>
                    <a:pt x="14542" y="2005"/>
                    <a:pt x="14403" y="1743"/>
                  </a:cubicBezTo>
                  <a:cubicBezTo>
                    <a:pt x="14264" y="1481"/>
                    <a:pt x="14060" y="1350"/>
                    <a:pt x="13792" y="1350"/>
                  </a:cubicBezTo>
                  <a:close/>
                  <a:moveTo>
                    <a:pt x="15368" y="390"/>
                  </a:moveTo>
                  <a:lnTo>
                    <a:pt x="15368" y="1440"/>
                  </a:lnTo>
                  <a:lnTo>
                    <a:pt x="14999" y="1440"/>
                  </a:lnTo>
                  <a:lnTo>
                    <a:pt x="14999" y="2285"/>
                  </a:lnTo>
                  <a:lnTo>
                    <a:pt x="15368" y="2285"/>
                  </a:lnTo>
                  <a:lnTo>
                    <a:pt x="15368" y="3853"/>
                  </a:lnTo>
                  <a:cubicBezTo>
                    <a:pt x="15368" y="4319"/>
                    <a:pt x="15429" y="4650"/>
                    <a:pt x="15552" y="4845"/>
                  </a:cubicBezTo>
                  <a:cubicBezTo>
                    <a:pt x="15674" y="5040"/>
                    <a:pt x="15882" y="5137"/>
                    <a:pt x="16175" y="5137"/>
                  </a:cubicBezTo>
                  <a:lnTo>
                    <a:pt x="16812" y="5137"/>
                  </a:lnTo>
                  <a:lnTo>
                    <a:pt x="16812" y="4292"/>
                  </a:lnTo>
                  <a:lnTo>
                    <a:pt x="16430" y="4292"/>
                  </a:lnTo>
                  <a:cubicBezTo>
                    <a:pt x="16303" y="4292"/>
                    <a:pt x="16218" y="4262"/>
                    <a:pt x="16175" y="4201"/>
                  </a:cubicBezTo>
                  <a:cubicBezTo>
                    <a:pt x="16132" y="4141"/>
                    <a:pt x="16111" y="4024"/>
                    <a:pt x="16111" y="3853"/>
                  </a:cubicBezTo>
                  <a:lnTo>
                    <a:pt x="16111" y="2285"/>
                  </a:lnTo>
                  <a:lnTo>
                    <a:pt x="16876" y="2285"/>
                  </a:lnTo>
                  <a:lnTo>
                    <a:pt x="16876" y="1440"/>
                  </a:lnTo>
                  <a:lnTo>
                    <a:pt x="16111" y="1440"/>
                  </a:lnTo>
                  <a:lnTo>
                    <a:pt x="16111" y="390"/>
                  </a:lnTo>
                  <a:close/>
                  <a:moveTo>
                    <a:pt x="4031" y="1350"/>
                  </a:moveTo>
                  <a:cubicBezTo>
                    <a:pt x="3871" y="1350"/>
                    <a:pt x="3710" y="1366"/>
                    <a:pt x="3550" y="1398"/>
                  </a:cubicBezTo>
                  <a:cubicBezTo>
                    <a:pt x="3389" y="1430"/>
                    <a:pt x="3230" y="1477"/>
                    <a:pt x="3071" y="1539"/>
                  </a:cubicBezTo>
                  <a:lnTo>
                    <a:pt x="3071" y="2440"/>
                  </a:lnTo>
                  <a:cubicBezTo>
                    <a:pt x="3188" y="2339"/>
                    <a:pt x="3315" y="2263"/>
                    <a:pt x="3452" y="2212"/>
                  </a:cubicBezTo>
                  <a:cubicBezTo>
                    <a:pt x="3589" y="2161"/>
                    <a:pt x="3737" y="2136"/>
                    <a:pt x="3896" y="2136"/>
                  </a:cubicBezTo>
                  <a:cubicBezTo>
                    <a:pt x="4093" y="2136"/>
                    <a:pt x="4237" y="2180"/>
                    <a:pt x="4330" y="2267"/>
                  </a:cubicBezTo>
                  <a:cubicBezTo>
                    <a:pt x="4422" y="2353"/>
                    <a:pt x="4469" y="2490"/>
                    <a:pt x="4469" y="2678"/>
                  </a:cubicBezTo>
                  <a:lnTo>
                    <a:pt x="4469" y="2770"/>
                  </a:lnTo>
                  <a:lnTo>
                    <a:pt x="4031" y="2770"/>
                  </a:lnTo>
                  <a:cubicBezTo>
                    <a:pt x="3630" y="2770"/>
                    <a:pt x="3336" y="2871"/>
                    <a:pt x="3148" y="3074"/>
                  </a:cubicBezTo>
                  <a:cubicBezTo>
                    <a:pt x="2961" y="3276"/>
                    <a:pt x="2867" y="3594"/>
                    <a:pt x="2867" y="4028"/>
                  </a:cubicBezTo>
                  <a:cubicBezTo>
                    <a:pt x="2867" y="4384"/>
                    <a:pt x="2942" y="4674"/>
                    <a:pt x="3092" y="4898"/>
                  </a:cubicBezTo>
                  <a:cubicBezTo>
                    <a:pt x="3243" y="5121"/>
                    <a:pt x="3438" y="5233"/>
                    <a:pt x="3678" y="5233"/>
                  </a:cubicBezTo>
                  <a:cubicBezTo>
                    <a:pt x="3857" y="5233"/>
                    <a:pt x="4008" y="5182"/>
                    <a:pt x="4133" y="5079"/>
                  </a:cubicBezTo>
                  <a:cubicBezTo>
                    <a:pt x="4257" y="4977"/>
                    <a:pt x="4369" y="4813"/>
                    <a:pt x="4469" y="4589"/>
                  </a:cubicBezTo>
                  <a:lnTo>
                    <a:pt x="4469" y="5137"/>
                  </a:lnTo>
                  <a:lnTo>
                    <a:pt x="5218" y="5137"/>
                  </a:lnTo>
                  <a:lnTo>
                    <a:pt x="5218" y="3027"/>
                  </a:lnTo>
                  <a:cubicBezTo>
                    <a:pt x="5218" y="2435"/>
                    <a:pt x="5125" y="2008"/>
                    <a:pt x="4939" y="1745"/>
                  </a:cubicBezTo>
                  <a:cubicBezTo>
                    <a:pt x="4753" y="1482"/>
                    <a:pt x="4450" y="1350"/>
                    <a:pt x="4031" y="1350"/>
                  </a:cubicBezTo>
                  <a:close/>
                  <a:moveTo>
                    <a:pt x="10509" y="1350"/>
                  </a:moveTo>
                  <a:cubicBezTo>
                    <a:pt x="10108" y="1350"/>
                    <a:pt x="9793" y="1523"/>
                    <a:pt x="9564" y="1869"/>
                  </a:cubicBezTo>
                  <a:cubicBezTo>
                    <a:pt x="9335" y="2214"/>
                    <a:pt x="9220" y="2689"/>
                    <a:pt x="9220" y="3292"/>
                  </a:cubicBezTo>
                  <a:cubicBezTo>
                    <a:pt x="9220" y="3906"/>
                    <a:pt x="9337" y="4383"/>
                    <a:pt x="9570" y="4723"/>
                  </a:cubicBezTo>
                  <a:cubicBezTo>
                    <a:pt x="9803" y="5063"/>
                    <a:pt x="10130" y="5233"/>
                    <a:pt x="10550" y="5233"/>
                  </a:cubicBezTo>
                  <a:cubicBezTo>
                    <a:pt x="10726" y="5233"/>
                    <a:pt x="10901" y="5206"/>
                    <a:pt x="11077" y="5152"/>
                  </a:cubicBezTo>
                  <a:cubicBezTo>
                    <a:pt x="11252" y="5098"/>
                    <a:pt x="11428" y="5018"/>
                    <a:pt x="11604" y="4912"/>
                  </a:cubicBezTo>
                  <a:lnTo>
                    <a:pt x="11604" y="4001"/>
                  </a:lnTo>
                  <a:cubicBezTo>
                    <a:pt x="11431" y="4151"/>
                    <a:pt x="11263" y="4263"/>
                    <a:pt x="11099" y="4336"/>
                  </a:cubicBezTo>
                  <a:cubicBezTo>
                    <a:pt x="10935" y="4410"/>
                    <a:pt x="10775" y="4447"/>
                    <a:pt x="10618" y="4447"/>
                  </a:cubicBezTo>
                  <a:cubicBezTo>
                    <a:pt x="10425" y="4447"/>
                    <a:pt x="10274" y="4378"/>
                    <a:pt x="10166" y="4239"/>
                  </a:cubicBezTo>
                  <a:cubicBezTo>
                    <a:pt x="10058" y="4100"/>
                    <a:pt x="9996" y="3892"/>
                    <a:pt x="9978" y="3615"/>
                  </a:cubicBezTo>
                  <a:lnTo>
                    <a:pt x="11714" y="3615"/>
                  </a:lnTo>
                  <a:lnTo>
                    <a:pt x="11714" y="3278"/>
                  </a:lnTo>
                  <a:cubicBezTo>
                    <a:pt x="11714" y="2693"/>
                    <a:pt x="11604" y="2225"/>
                    <a:pt x="11385" y="1875"/>
                  </a:cubicBezTo>
                  <a:cubicBezTo>
                    <a:pt x="11166" y="1525"/>
                    <a:pt x="10874" y="1350"/>
                    <a:pt x="10509" y="1350"/>
                  </a:cubicBezTo>
                  <a:close/>
                  <a:moveTo>
                    <a:pt x="1513" y="1350"/>
                  </a:moveTo>
                  <a:cubicBezTo>
                    <a:pt x="1351" y="1350"/>
                    <a:pt x="1208" y="1402"/>
                    <a:pt x="1083" y="1504"/>
                  </a:cubicBezTo>
                  <a:cubicBezTo>
                    <a:pt x="959" y="1606"/>
                    <a:pt x="846" y="1765"/>
                    <a:pt x="743" y="1981"/>
                  </a:cubicBezTo>
                  <a:lnTo>
                    <a:pt x="743" y="1440"/>
                  </a:lnTo>
                  <a:lnTo>
                    <a:pt x="1" y="1440"/>
                  </a:lnTo>
                  <a:lnTo>
                    <a:pt x="1" y="6543"/>
                  </a:lnTo>
                  <a:lnTo>
                    <a:pt x="743" y="6543"/>
                  </a:lnTo>
                  <a:lnTo>
                    <a:pt x="743" y="4602"/>
                  </a:lnTo>
                  <a:cubicBezTo>
                    <a:pt x="846" y="4818"/>
                    <a:pt x="959" y="4977"/>
                    <a:pt x="1083" y="5079"/>
                  </a:cubicBezTo>
                  <a:cubicBezTo>
                    <a:pt x="1208" y="5182"/>
                    <a:pt x="1351" y="5233"/>
                    <a:pt x="1513" y="5233"/>
                  </a:cubicBezTo>
                  <a:cubicBezTo>
                    <a:pt x="1799" y="5233"/>
                    <a:pt x="2034" y="5052"/>
                    <a:pt x="2218" y="4690"/>
                  </a:cubicBezTo>
                  <a:cubicBezTo>
                    <a:pt x="2402" y="4328"/>
                    <a:pt x="2494" y="3862"/>
                    <a:pt x="2494" y="3292"/>
                  </a:cubicBezTo>
                  <a:cubicBezTo>
                    <a:pt x="2494" y="2722"/>
                    <a:pt x="2402" y="2256"/>
                    <a:pt x="2218" y="1893"/>
                  </a:cubicBezTo>
                  <a:cubicBezTo>
                    <a:pt x="2034" y="1531"/>
                    <a:pt x="1799" y="1350"/>
                    <a:pt x="1513" y="1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1053600" y="2244800"/>
              <a:ext cx="301075" cy="164925"/>
            </a:xfrm>
            <a:custGeom>
              <a:avLst/>
              <a:gdLst/>
              <a:ahLst/>
              <a:cxnLst/>
              <a:rect l="0" t="0" r="0" b="0"/>
              <a:pathLst>
                <a:path w="12043" h="6597" extrusionOk="0">
                  <a:moveTo>
                    <a:pt x="1625" y="1364"/>
                  </a:moveTo>
                  <a:lnTo>
                    <a:pt x="2048" y="3325"/>
                  </a:lnTo>
                  <a:lnTo>
                    <a:pt x="1200" y="3325"/>
                  </a:lnTo>
                  <a:lnTo>
                    <a:pt x="1625" y="1364"/>
                  </a:lnTo>
                  <a:close/>
                  <a:moveTo>
                    <a:pt x="4861" y="2209"/>
                  </a:moveTo>
                  <a:cubicBezTo>
                    <a:pt x="5020" y="2209"/>
                    <a:pt x="5141" y="2302"/>
                    <a:pt x="5225" y="2487"/>
                  </a:cubicBezTo>
                  <a:cubicBezTo>
                    <a:pt x="5309" y="2672"/>
                    <a:pt x="5350" y="2940"/>
                    <a:pt x="5350" y="3292"/>
                  </a:cubicBezTo>
                  <a:cubicBezTo>
                    <a:pt x="5350" y="3644"/>
                    <a:pt x="5309" y="3913"/>
                    <a:pt x="5225" y="4098"/>
                  </a:cubicBezTo>
                  <a:cubicBezTo>
                    <a:pt x="5141" y="4283"/>
                    <a:pt x="5020" y="4375"/>
                    <a:pt x="4861" y="4375"/>
                  </a:cubicBezTo>
                  <a:cubicBezTo>
                    <a:pt x="4702" y="4375"/>
                    <a:pt x="4580" y="4282"/>
                    <a:pt x="4495" y="4096"/>
                  </a:cubicBezTo>
                  <a:cubicBezTo>
                    <a:pt x="4410" y="3910"/>
                    <a:pt x="4367" y="3642"/>
                    <a:pt x="4367" y="3292"/>
                  </a:cubicBezTo>
                  <a:cubicBezTo>
                    <a:pt x="4367" y="2942"/>
                    <a:pt x="4410" y="2674"/>
                    <a:pt x="4495" y="2488"/>
                  </a:cubicBezTo>
                  <a:cubicBezTo>
                    <a:pt x="4580" y="2302"/>
                    <a:pt x="4702" y="2209"/>
                    <a:pt x="4861" y="2209"/>
                  </a:cubicBezTo>
                  <a:close/>
                  <a:moveTo>
                    <a:pt x="7902" y="2209"/>
                  </a:moveTo>
                  <a:cubicBezTo>
                    <a:pt x="8061" y="2209"/>
                    <a:pt x="8182" y="2302"/>
                    <a:pt x="8266" y="2487"/>
                  </a:cubicBezTo>
                  <a:cubicBezTo>
                    <a:pt x="8350" y="2672"/>
                    <a:pt x="8391" y="2940"/>
                    <a:pt x="8391" y="3292"/>
                  </a:cubicBezTo>
                  <a:cubicBezTo>
                    <a:pt x="8391" y="3644"/>
                    <a:pt x="8350" y="3913"/>
                    <a:pt x="8266" y="4098"/>
                  </a:cubicBezTo>
                  <a:cubicBezTo>
                    <a:pt x="8182" y="4283"/>
                    <a:pt x="8061" y="4375"/>
                    <a:pt x="7902" y="4375"/>
                  </a:cubicBezTo>
                  <a:cubicBezTo>
                    <a:pt x="7743" y="4375"/>
                    <a:pt x="7621" y="4282"/>
                    <a:pt x="7536" y="4096"/>
                  </a:cubicBezTo>
                  <a:cubicBezTo>
                    <a:pt x="7451" y="3910"/>
                    <a:pt x="7408" y="3642"/>
                    <a:pt x="7408" y="3292"/>
                  </a:cubicBezTo>
                  <a:cubicBezTo>
                    <a:pt x="7408" y="2942"/>
                    <a:pt x="7451" y="2674"/>
                    <a:pt x="7536" y="2488"/>
                  </a:cubicBezTo>
                  <a:cubicBezTo>
                    <a:pt x="7621" y="2302"/>
                    <a:pt x="7743" y="2209"/>
                    <a:pt x="7902" y="2209"/>
                  </a:cubicBezTo>
                  <a:close/>
                  <a:moveTo>
                    <a:pt x="1148" y="209"/>
                  </a:moveTo>
                  <a:lnTo>
                    <a:pt x="1" y="5138"/>
                  </a:lnTo>
                  <a:lnTo>
                    <a:pt x="803" y="5138"/>
                  </a:lnTo>
                  <a:lnTo>
                    <a:pt x="1000" y="4240"/>
                  </a:lnTo>
                  <a:lnTo>
                    <a:pt x="2249" y="4240"/>
                  </a:lnTo>
                  <a:lnTo>
                    <a:pt x="2444" y="5138"/>
                  </a:lnTo>
                  <a:lnTo>
                    <a:pt x="3247" y="5138"/>
                  </a:lnTo>
                  <a:lnTo>
                    <a:pt x="2100" y="209"/>
                  </a:lnTo>
                  <a:close/>
                  <a:moveTo>
                    <a:pt x="3625" y="1"/>
                  </a:moveTo>
                  <a:lnTo>
                    <a:pt x="3625" y="5138"/>
                  </a:lnTo>
                  <a:lnTo>
                    <a:pt x="4367" y="5138"/>
                  </a:lnTo>
                  <a:lnTo>
                    <a:pt x="4367" y="4603"/>
                  </a:lnTo>
                  <a:cubicBezTo>
                    <a:pt x="4470" y="4818"/>
                    <a:pt x="4583" y="4977"/>
                    <a:pt x="4707" y="5080"/>
                  </a:cubicBezTo>
                  <a:cubicBezTo>
                    <a:pt x="4832" y="5182"/>
                    <a:pt x="4975" y="5233"/>
                    <a:pt x="5137" y="5233"/>
                  </a:cubicBezTo>
                  <a:cubicBezTo>
                    <a:pt x="5423" y="5233"/>
                    <a:pt x="5658" y="5052"/>
                    <a:pt x="5842" y="4690"/>
                  </a:cubicBezTo>
                  <a:cubicBezTo>
                    <a:pt x="6026" y="4328"/>
                    <a:pt x="6118" y="3862"/>
                    <a:pt x="6118" y="3292"/>
                  </a:cubicBezTo>
                  <a:cubicBezTo>
                    <a:pt x="6118" y="2722"/>
                    <a:pt x="6026" y="2256"/>
                    <a:pt x="5842" y="1894"/>
                  </a:cubicBezTo>
                  <a:cubicBezTo>
                    <a:pt x="5658" y="1532"/>
                    <a:pt x="5423" y="1351"/>
                    <a:pt x="5137" y="1351"/>
                  </a:cubicBezTo>
                  <a:cubicBezTo>
                    <a:pt x="4975" y="1351"/>
                    <a:pt x="4832" y="1402"/>
                    <a:pt x="4707" y="1505"/>
                  </a:cubicBezTo>
                  <a:cubicBezTo>
                    <a:pt x="4583" y="1607"/>
                    <a:pt x="4470" y="1766"/>
                    <a:pt x="4367" y="1982"/>
                  </a:cubicBezTo>
                  <a:lnTo>
                    <a:pt x="4367" y="1"/>
                  </a:lnTo>
                  <a:close/>
                  <a:moveTo>
                    <a:pt x="6666" y="1"/>
                  </a:moveTo>
                  <a:lnTo>
                    <a:pt x="6666" y="5138"/>
                  </a:lnTo>
                  <a:lnTo>
                    <a:pt x="7408" y="5138"/>
                  </a:lnTo>
                  <a:lnTo>
                    <a:pt x="7408" y="4603"/>
                  </a:lnTo>
                  <a:cubicBezTo>
                    <a:pt x="7511" y="4818"/>
                    <a:pt x="7624" y="4977"/>
                    <a:pt x="7748" y="5080"/>
                  </a:cubicBezTo>
                  <a:cubicBezTo>
                    <a:pt x="7873" y="5182"/>
                    <a:pt x="8016" y="5233"/>
                    <a:pt x="8178" y="5233"/>
                  </a:cubicBezTo>
                  <a:cubicBezTo>
                    <a:pt x="8464" y="5233"/>
                    <a:pt x="8699" y="5052"/>
                    <a:pt x="8883" y="4690"/>
                  </a:cubicBezTo>
                  <a:cubicBezTo>
                    <a:pt x="9067" y="4328"/>
                    <a:pt x="9159" y="3862"/>
                    <a:pt x="9159" y="3292"/>
                  </a:cubicBezTo>
                  <a:cubicBezTo>
                    <a:pt x="9159" y="2722"/>
                    <a:pt x="9067" y="2256"/>
                    <a:pt x="8883" y="1894"/>
                  </a:cubicBezTo>
                  <a:cubicBezTo>
                    <a:pt x="8699" y="1532"/>
                    <a:pt x="8464" y="1351"/>
                    <a:pt x="8178" y="1351"/>
                  </a:cubicBezTo>
                  <a:cubicBezTo>
                    <a:pt x="8016" y="1351"/>
                    <a:pt x="7873" y="1402"/>
                    <a:pt x="7748" y="1505"/>
                  </a:cubicBezTo>
                  <a:cubicBezTo>
                    <a:pt x="7624" y="1607"/>
                    <a:pt x="7511" y="1766"/>
                    <a:pt x="7408" y="1982"/>
                  </a:cubicBezTo>
                  <a:lnTo>
                    <a:pt x="7408" y="1"/>
                  </a:lnTo>
                  <a:close/>
                  <a:moveTo>
                    <a:pt x="9402" y="1440"/>
                  </a:moveTo>
                  <a:lnTo>
                    <a:pt x="10437" y="5280"/>
                  </a:lnTo>
                  <a:lnTo>
                    <a:pt x="10416" y="5382"/>
                  </a:lnTo>
                  <a:cubicBezTo>
                    <a:pt x="10384" y="5547"/>
                    <a:pt x="10340" y="5661"/>
                    <a:pt x="10282" y="5725"/>
                  </a:cubicBezTo>
                  <a:cubicBezTo>
                    <a:pt x="10225" y="5789"/>
                    <a:pt x="10133" y="5821"/>
                    <a:pt x="10007" y="5821"/>
                  </a:cubicBezTo>
                  <a:lnTo>
                    <a:pt x="9775" y="5821"/>
                  </a:lnTo>
                  <a:lnTo>
                    <a:pt x="9775" y="6597"/>
                  </a:lnTo>
                  <a:lnTo>
                    <a:pt x="10204" y="6597"/>
                  </a:lnTo>
                  <a:cubicBezTo>
                    <a:pt x="10419" y="6597"/>
                    <a:pt x="10591" y="6515"/>
                    <a:pt x="10722" y="6351"/>
                  </a:cubicBezTo>
                  <a:cubicBezTo>
                    <a:pt x="10853" y="6187"/>
                    <a:pt x="10967" y="5899"/>
                    <a:pt x="11065" y="5488"/>
                  </a:cubicBezTo>
                  <a:lnTo>
                    <a:pt x="12042" y="1440"/>
                  </a:lnTo>
                  <a:lnTo>
                    <a:pt x="11300" y="1440"/>
                  </a:lnTo>
                  <a:lnTo>
                    <a:pt x="10769" y="3949"/>
                  </a:lnTo>
                  <a:lnTo>
                    <a:pt x="10144" y="1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1469525" y="2244800"/>
              <a:ext cx="411725" cy="164925"/>
            </a:xfrm>
            <a:custGeom>
              <a:avLst/>
              <a:gdLst/>
              <a:ahLst/>
              <a:cxnLst/>
              <a:rect l="0" t="0" r="0" b="0"/>
              <a:pathLst>
                <a:path w="16469" h="6597" extrusionOk="0">
                  <a:moveTo>
                    <a:pt x="1625" y="1364"/>
                  </a:moveTo>
                  <a:lnTo>
                    <a:pt x="2048" y="3325"/>
                  </a:lnTo>
                  <a:lnTo>
                    <a:pt x="1200" y="3325"/>
                  </a:lnTo>
                  <a:lnTo>
                    <a:pt x="1625" y="1364"/>
                  </a:lnTo>
                  <a:close/>
                  <a:moveTo>
                    <a:pt x="12349" y="2711"/>
                  </a:moveTo>
                  <a:lnTo>
                    <a:pt x="12349" y="3672"/>
                  </a:lnTo>
                  <a:lnTo>
                    <a:pt x="13652" y="3672"/>
                  </a:lnTo>
                  <a:lnTo>
                    <a:pt x="13652" y="2711"/>
                  </a:lnTo>
                  <a:close/>
                  <a:moveTo>
                    <a:pt x="4861" y="2209"/>
                  </a:moveTo>
                  <a:cubicBezTo>
                    <a:pt x="5020" y="2209"/>
                    <a:pt x="5141" y="2302"/>
                    <a:pt x="5225" y="2487"/>
                  </a:cubicBezTo>
                  <a:cubicBezTo>
                    <a:pt x="5309" y="2672"/>
                    <a:pt x="5351" y="2940"/>
                    <a:pt x="5351" y="3292"/>
                  </a:cubicBezTo>
                  <a:cubicBezTo>
                    <a:pt x="5351" y="3644"/>
                    <a:pt x="5309" y="3913"/>
                    <a:pt x="5225" y="4098"/>
                  </a:cubicBezTo>
                  <a:cubicBezTo>
                    <a:pt x="5141" y="4283"/>
                    <a:pt x="5020" y="4375"/>
                    <a:pt x="4861" y="4375"/>
                  </a:cubicBezTo>
                  <a:cubicBezTo>
                    <a:pt x="4702" y="4375"/>
                    <a:pt x="4580" y="4282"/>
                    <a:pt x="4495" y="4096"/>
                  </a:cubicBezTo>
                  <a:cubicBezTo>
                    <a:pt x="4410" y="3910"/>
                    <a:pt x="4367" y="3642"/>
                    <a:pt x="4367" y="3292"/>
                  </a:cubicBezTo>
                  <a:cubicBezTo>
                    <a:pt x="4367" y="2942"/>
                    <a:pt x="4410" y="2674"/>
                    <a:pt x="4495" y="2488"/>
                  </a:cubicBezTo>
                  <a:cubicBezTo>
                    <a:pt x="4580" y="2302"/>
                    <a:pt x="4702" y="2209"/>
                    <a:pt x="4861" y="2209"/>
                  </a:cubicBezTo>
                  <a:close/>
                  <a:moveTo>
                    <a:pt x="7902" y="2209"/>
                  </a:moveTo>
                  <a:cubicBezTo>
                    <a:pt x="8061" y="2209"/>
                    <a:pt x="8182" y="2302"/>
                    <a:pt x="8266" y="2487"/>
                  </a:cubicBezTo>
                  <a:cubicBezTo>
                    <a:pt x="8350" y="2672"/>
                    <a:pt x="8392" y="2940"/>
                    <a:pt x="8392" y="3292"/>
                  </a:cubicBezTo>
                  <a:cubicBezTo>
                    <a:pt x="8392" y="3644"/>
                    <a:pt x="8350" y="3913"/>
                    <a:pt x="8266" y="4098"/>
                  </a:cubicBezTo>
                  <a:cubicBezTo>
                    <a:pt x="8182" y="4283"/>
                    <a:pt x="8061" y="4375"/>
                    <a:pt x="7902" y="4375"/>
                  </a:cubicBezTo>
                  <a:cubicBezTo>
                    <a:pt x="7743" y="4375"/>
                    <a:pt x="7621" y="4282"/>
                    <a:pt x="7536" y="4096"/>
                  </a:cubicBezTo>
                  <a:cubicBezTo>
                    <a:pt x="7451" y="3910"/>
                    <a:pt x="7408" y="3642"/>
                    <a:pt x="7408" y="3292"/>
                  </a:cubicBezTo>
                  <a:cubicBezTo>
                    <a:pt x="7408" y="2942"/>
                    <a:pt x="7451" y="2674"/>
                    <a:pt x="7536" y="2488"/>
                  </a:cubicBezTo>
                  <a:cubicBezTo>
                    <a:pt x="7621" y="2302"/>
                    <a:pt x="7743" y="2209"/>
                    <a:pt x="7902" y="2209"/>
                  </a:cubicBezTo>
                  <a:close/>
                  <a:moveTo>
                    <a:pt x="1148" y="209"/>
                  </a:moveTo>
                  <a:lnTo>
                    <a:pt x="1" y="5138"/>
                  </a:lnTo>
                  <a:lnTo>
                    <a:pt x="804" y="5138"/>
                  </a:lnTo>
                  <a:lnTo>
                    <a:pt x="1001" y="4240"/>
                  </a:lnTo>
                  <a:lnTo>
                    <a:pt x="2249" y="4240"/>
                  </a:lnTo>
                  <a:lnTo>
                    <a:pt x="2444" y="5138"/>
                  </a:lnTo>
                  <a:lnTo>
                    <a:pt x="3247" y="5138"/>
                  </a:lnTo>
                  <a:lnTo>
                    <a:pt x="2100" y="209"/>
                  </a:lnTo>
                  <a:close/>
                  <a:moveTo>
                    <a:pt x="15276" y="120"/>
                  </a:moveTo>
                  <a:cubicBezTo>
                    <a:pt x="15107" y="120"/>
                    <a:pt x="14935" y="144"/>
                    <a:pt x="14759" y="194"/>
                  </a:cubicBezTo>
                  <a:cubicBezTo>
                    <a:pt x="14584" y="243"/>
                    <a:pt x="14406" y="316"/>
                    <a:pt x="14226" y="410"/>
                  </a:cubicBezTo>
                  <a:lnTo>
                    <a:pt x="14226" y="1493"/>
                  </a:lnTo>
                  <a:cubicBezTo>
                    <a:pt x="14395" y="1326"/>
                    <a:pt x="14553" y="1200"/>
                    <a:pt x="14701" y="1115"/>
                  </a:cubicBezTo>
                  <a:cubicBezTo>
                    <a:pt x="14849" y="1030"/>
                    <a:pt x="14986" y="988"/>
                    <a:pt x="15110" y="988"/>
                  </a:cubicBezTo>
                  <a:cubicBezTo>
                    <a:pt x="15272" y="988"/>
                    <a:pt x="15401" y="1058"/>
                    <a:pt x="15499" y="1199"/>
                  </a:cubicBezTo>
                  <a:cubicBezTo>
                    <a:pt x="15596" y="1340"/>
                    <a:pt x="15645" y="1526"/>
                    <a:pt x="15645" y="1757"/>
                  </a:cubicBezTo>
                  <a:cubicBezTo>
                    <a:pt x="15645" y="1907"/>
                    <a:pt x="15621" y="2051"/>
                    <a:pt x="15573" y="2190"/>
                  </a:cubicBezTo>
                  <a:cubicBezTo>
                    <a:pt x="15524" y="2328"/>
                    <a:pt x="15449" y="2470"/>
                    <a:pt x="15349" y="2615"/>
                  </a:cubicBezTo>
                  <a:lnTo>
                    <a:pt x="14218" y="4203"/>
                  </a:lnTo>
                  <a:lnTo>
                    <a:pt x="14218" y="5138"/>
                  </a:lnTo>
                  <a:lnTo>
                    <a:pt x="16469" y="5138"/>
                  </a:lnTo>
                  <a:lnTo>
                    <a:pt x="16469" y="4203"/>
                  </a:lnTo>
                  <a:lnTo>
                    <a:pt x="15106" y="4203"/>
                  </a:lnTo>
                  <a:lnTo>
                    <a:pt x="15768" y="3279"/>
                  </a:lnTo>
                  <a:cubicBezTo>
                    <a:pt x="16047" y="2889"/>
                    <a:pt x="16230" y="2579"/>
                    <a:pt x="16317" y="2346"/>
                  </a:cubicBezTo>
                  <a:cubicBezTo>
                    <a:pt x="16404" y="2114"/>
                    <a:pt x="16448" y="1864"/>
                    <a:pt x="16448" y="1595"/>
                  </a:cubicBezTo>
                  <a:cubicBezTo>
                    <a:pt x="16448" y="1131"/>
                    <a:pt x="16345" y="769"/>
                    <a:pt x="16140" y="509"/>
                  </a:cubicBezTo>
                  <a:cubicBezTo>
                    <a:pt x="15935" y="249"/>
                    <a:pt x="15647" y="120"/>
                    <a:pt x="15276" y="120"/>
                  </a:cubicBezTo>
                  <a:close/>
                  <a:moveTo>
                    <a:pt x="3625" y="1"/>
                  </a:moveTo>
                  <a:lnTo>
                    <a:pt x="3625" y="5138"/>
                  </a:lnTo>
                  <a:lnTo>
                    <a:pt x="4367" y="5138"/>
                  </a:lnTo>
                  <a:lnTo>
                    <a:pt x="4367" y="4603"/>
                  </a:lnTo>
                  <a:cubicBezTo>
                    <a:pt x="4470" y="4818"/>
                    <a:pt x="4583" y="4977"/>
                    <a:pt x="4708" y="5080"/>
                  </a:cubicBezTo>
                  <a:cubicBezTo>
                    <a:pt x="4832" y="5182"/>
                    <a:pt x="4975" y="5233"/>
                    <a:pt x="5137" y="5233"/>
                  </a:cubicBezTo>
                  <a:cubicBezTo>
                    <a:pt x="5423" y="5233"/>
                    <a:pt x="5658" y="5052"/>
                    <a:pt x="5842" y="4690"/>
                  </a:cubicBezTo>
                  <a:cubicBezTo>
                    <a:pt x="6026" y="4328"/>
                    <a:pt x="6118" y="3862"/>
                    <a:pt x="6118" y="3292"/>
                  </a:cubicBezTo>
                  <a:cubicBezTo>
                    <a:pt x="6118" y="2722"/>
                    <a:pt x="6026" y="2256"/>
                    <a:pt x="5842" y="1894"/>
                  </a:cubicBezTo>
                  <a:cubicBezTo>
                    <a:pt x="5658" y="1532"/>
                    <a:pt x="5423" y="1351"/>
                    <a:pt x="5137" y="1351"/>
                  </a:cubicBezTo>
                  <a:cubicBezTo>
                    <a:pt x="4975" y="1351"/>
                    <a:pt x="4832" y="1402"/>
                    <a:pt x="4708" y="1505"/>
                  </a:cubicBezTo>
                  <a:cubicBezTo>
                    <a:pt x="4583" y="1607"/>
                    <a:pt x="4470" y="1766"/>
                    <a:pt x="4367" y="1982"/>
                  </a:cubicBezTo>
                  <a:lnTo>
                    <a:pt x="4367" y="1"/>
                  </a:lnTo>
                  <a:close/>
                  <a:moveTo>
                    <a:pt x="6666" y="1"/>
                  </a:moveTo>
                  <a:lnTo>
                    <a:pt x="6666" y="5138"/>
                  </a:lnTo>
                  <a:lnTo>
                    <a:pt x="7408" y="5138"/>
                  </a:lnTo>
                  <a:lnTo>
                    <a:pt x="7408" y="4603"/>
                  </a:lnTo>
                  <a:cubicBezTo>
                    <a:pt x="7511" y="4818"/>
                    <a:pt x="7624" y="4977"/>
                    <a:pt x="7749" y="5080"/>
                  </a:cubicBezTo>
                  <a:cubicBezTo>
                    <a:pt x="7873" y="5182"/>
                    <a:pt x="8016" y="5233"/>
                    <a:pt x="8178" y="5233"/>
                  </a:cubicBezTo>
                  <a:cubicBezTo>
                    <a:pt x="8464" y="5233"/>
                    <a:pt x="8699" y="5052"/>
                    <a:pt x="8883" y="4690"/>
                  </a:cubicBezTo>
                  <a:cubicBezTo>
                    <a:pt x="9067" y="4328"/>
                    <a:pt x="9159" y="3862"/>
                    <a:pt x="9159" y="3292"/>
                  </a:cubicBezTo>
                  <a:cubicBezTo>
                    <a:pt x="9159" y="2722"/>
                    <a:pt x="9067" y="2256"/>
                    <a:pt x="8883" y="1894"/>
                  </a:cubicBezTo>
                  <a:cubicBezTo>
                    <a:pt x="8699" y="1532"/>
                    <a:pt x="8464" y="1351"/>
                    <a:pt x="8178" y="1351"/>
                  </a:cubicBezTo>
                  <a:cubicBezTo>
                    <a:pt x="8016" y="1351"/>
                    <a:pt x="7873" y="1402"/>
                    <a:pt x="7749" y="1505"/>
                  </a:cubicBezTo>
                  <a:cubicBezTo>
                    <a:pt x="7624" y="1607"/>
                    <a:pt x="7511" y="1766"/>
                    <a:pt x="7408" y="1982"/>
                  </a:cubicBezTo>
                  <a:lnTo>
                    <a:pt x="7408" y="1"/>
                  </a:lnTo>
                  <a:close/>
                  <a:moveTo>
                    <a:pt x="9402" y="1440"/>
                  </a:moveTo>
                  <a:lnTo>
                    <a:pt x="10437" y="5280"/>
                  </a:lnTo>
                  <a:lnTo>
                    <a:pt x="10416" y="5382"/>
                  </a:lnTo>
                  <a:cubicBezTo>
                    <a:pt x="10384" y="5547"/>
                    <a:pt x="10340" y="5661"/>
                    <a:pt x="10282" y="5725"/>
                  </a:cubicBezTo>
                  <a:cubicBezTo>
                    <a:pt x="10225" y="5789"/>
                    <a:pt x="10133" y="5821"/>
                    <a:pt x="10008" y="5821"/>
                  </a:cubicBezTo>
                  <a:lnTo>
                    <a:pt x="9775" y="5821"/>
                  </a:lnTo>
                  <a:lnTo>
                    <a:pt x="9775" y="6597"/>
                  </a:lnTo>
                  <a:lnTo>
                    <a:pt x="10205" y="6597"/>
                  </a:lnTo>
                  <a:cubicBezTo>
                    <a:pt x="10419" y="6597"/>
                    <a:pt x="10591" y="6515"/>
                    <a:pt x="10722" y="6351"/>
                  </a:cubicBezTo>
                  <a:cubicBezTo>
                    <a:pt x="10853" y="6187"/>
                    <a:pt x="10967" y="5899"/>
                    <a:pt x="11065" y="5488"/>
                  </a:cubicBezTo>
                  <a:lnTo>
                    <a:pt x="12042" y="1440"/>
                  </a:lnTo>
                  <a:lnTo>
                    <a:pt x="11300" y="1440"/>
                  </a:lnTo>
                  <a:lnTo>
                    <a:pt x="10769" y="3949"/>
                  </a:lnTo>
                  <a:lnTo>
                    <a:pt x="10145" y="1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1494875" y="2463125"/>
              <a:ext cx="367250" cy="130825"/>
            </a:xfrm>
            <a:custGeom>
              <a:avLst/>
              <a:gdLst/>
              <a:ahLst/>
              <a:cxnLst/>
              <a:rect l="0" t="0" r="0" b="0"/>
              <a:pathLst>
                <a:path w="14690" h="5233" extrusionOk="0">
                  <a:moveTo>
                    <a:pt x="5242" y="2136"/>
                  </a:moveTo>
                  <a:cubicBezTo>
                    <a:pt x="5374" y="2136"/>
                    <a:pt x="5482" y="2205"/>
                    <a:pt x="5564" y="2342"/>
                  </a:cubicBezTo>
                  <a:cubicBezTo>
                    <a:pt x="5646" y="2480"/>
                    <a:pt x="5687" y="2661"/>
                    <a:pt x="5687" y="2886"/>
                  </a:cubicBezTo>
                  <a:lnTo>
                    <a:pt x="4723" y="2886"/>
                  </a:lnTo>
                  <a:cubicBezTo>
                    <a:pt x="4745" y="2643"/>
                    <a:pt x="4801" y="2458"/>
                    <a:pt x="4891" y="2329"/>
                  </a:cubicBezTo>
                  <a:cubicBezTo>
                    <a:pt x="4981" y="2200"/>
                    <a:pt x="5098" y="2136"/>
                    <a:pt x="5242" y="2136"/>
                  </a:cubicBezTo>
                  <a:close/>
                  <a:moveTo>
                    <a:pt x="8123" y="2136"/>
                  </a:moveTo>
                  <a:cubicBezTo>
                    <a:pt x="8255" y="2136"/>
                    <a:pt x="8363" y="2205"/>
                    <a:pt x="8445" y="2342"/>
                  </a:cubicBezTo>
                  <a:cubicBezTo>
                    <a:pt x="8527" y="2480"/>
                    <a:pt x="8568" y="2661"/>
                    <a:pt x="8568" y="2886"/>
                  </a:cubicBezTo>
                  <a:lnTo>
                    <a:pt x="7604" y="2886"/>
                  </a:lnTo>
                  <a:cubicBezTo>
                    <a:pt x="7626" y="2643"/>
                    <a:pt x="7682" y="2458"/>
                    <a:pt x="7772" y="2329"/>
                  </a:cubicBezTo>
                  <a:cubicBezTo>
                    <a:pt x="7862" y="2200"/>
                    <a:pt x="7979" y="2136"/>
                    <a:pt x="8123" y="2136"/>
                  </a:cubicBezTo>
                  <a:close/>
                  <a:moveTo>
                    <a:pt x="0" y="1440"/>
                  </a:moveTo>
                  <a:lnTo>
                    <a:pt x="612" y="5137"/>
                  </a:lnTo>
                  <a:lnTo>
                    <a:pt x="1423" y="5137"/>
                  </a:lnTo>
                  <a:lnTo>
                    <a:pt x="1813" y="2595"/>
                  </a:lnTo>
                  <a:lnTo>
                    <a:pt x="2205" y="5137"/>
                  </a:lnTo>
                  <a:lnTo>
                    <a:pt x="3016" y="5137"/>
                  </a:lnTo>
                  <a:lnTo>
                    <a:pt x="3628" y="1440"/>
                  </a:lnTo>
                  <a:lnTo>
                    <a:pt x="2906" y="1440"/>
                  </a:lnTo>
                  <a:lnTo>
                    <a:pt x="2514" y="3962"/>
                  </a:lnTo>
                  <a:lnTo>
                    <a:pt x="2124" y="1440"/>
                  </a:lnTo>
                  <a:lnTo>
                    <a:pt x="1504" y="1440"/>
                  </a:lnTo>
                  <a:lnTo>
                    <a:pt x="1112" y="3988"/>
                  </a:lnTo>
                  <a:lnTo>
                    <a:pt x="722" y="1440"/>
                  </a:lnTo>
                  <a:close/>
                  <a:moveTo>
                    <a:pt x="9894" y="0"/>
                  </a:moveTo>
                  <a:lnTo>
                    <a:pt x="9894" y="5137"/>
                  </a:lnTo>
                  <a:lnTo>
                    <a:pt x="10636" y="5137"/>
                  </a:lnTo>
                  <a:lnTo>
                    <a:pt x="10636" y="3595"/>
                  </a:lnTo>
                  <a:lnTo>
                    <a:pt x="11543" y="5137"/>
                  </a:lnTo>
                  <a:lnTo>
                    <a:pt x="12443" y="5137"/>
                  </a:lnTo>
                  <a:lnTo>
                    <a:pt x="11219" y="3136"/>
                  </a:lnTo>
                  <a:lnTo>
                    <a:pt x="12354" y="1440"/>
                  </a:lnTo>
                  <a:lnTo>
                    <a:pt x="11491" y="1440"/>
                  </a:lnTo>
                  <a:lnTo>
                    <a:pt x="10636" y="2796"/>
                  </a:lnTo>
                  <a:lnTo>
                    <a:pt x="10636" y="0"/>
                  </a:lnTo>
                  <a:close/>
                  <a:moveTo>
                    <a:pt x="5246" y="1350"/>
                  </a:moveTo>
                  <a:cubicBezTo>
                    <a:pt x="4845" y="1350"/>
                    <a:pt x="4530" y="1523"/>
                    <a:pt x="4301" y="1869"/>
                  </a:cubicBezTo>
                  <a:cubicBezTo>
                    <a:pt x="4072" y="2214"/>
                    <a:pt x="3958" y="2689"/>
                    <a:pt x="3958" y="3292"/>
                  </a:cubicBezTo>
                  <a:cubicBezTo>
                    <a:pt x="3958" y="3906"/>
                    <a:pt x="4074" y="4383"/>
                    <a:pt x="4307" y="4723"/>
                  </a:cubicBezTo>
                  <a:cubicBezTo>
                    <a:pt x="4540" y="5063"/>
                    <a:pt x="4867" y="5233"/>
                    <a:pt x="5287" y="5233"/>
                  </a:cubicBezTo>
                  <a:cubicBezTo>
                    <a:pt x="5463" y="5233"/>
                    <a:pt x="5638" y="5206"/>
                    <a:pt x="5814" y="5152"/>
                  </a:cubicBezTo>
                  <a:cubicBezTo>
                    <a:pt x="5990" y="5098"/>
                    <a:pt x="6165" y="5018"/>
                    <a:pt x="6341" y="4912"/>
                  </a:cubicBezTo>
                  <a:lnTo>
                    <a:pt x="6341" y="4001"/>
                  </a:lnTo>
                  <a:cubicBezTo>
                    <a:pt x="6168" y="4151"/>
                    <a:pt x="6000" y="4263"/>
                    <a:pt x="5836" y="4336"/>
                  </a:cubicBezTo>
                  <a:cubicBezTo>
                    <a:pt x="5672" y="4410"/>
                    <a:pt x="5512" y="4447"/>
                    <a:pt x="5356" y="4447"/>
                  </a:cubicBezTo>
                  <a:cubicBezTo>
                    <a:pt x="5162" y="4447"/>
                    <a:pt x="5011" y="4378"/>
                    <a:pt x="4903" y="4239"/>
                  </a:cubicBezTo>
                  <a:cubicBezTo>
                    <a:pt x="4796" y="4100"/>
                    <a:pt x="4733" y="3892"/>
                    <a:pt x="4715" y="3615"/>
                  </a:cubicBezTo>
                  <a:lnTo>
                    <a:pt x="6451" y="3615"/>
                  </a:lnTo>
                  <a:lnTo>
                    <a:pt x="6451" y="3278"/>
                  </a:lnTo>
                  <a:cubicBezTo>
                    <a:pt x="6451" y="2693"/>
                    <a:pt x="6341" y="2225"/>
                    <a:pt x="6122" y="1875"/>
                  </a:cubicBezTo>
                  <a:cubicBezTo>
                    <a:pt x="5903" y="1525"/>
                    <a:pt x="5611" y="1350"/>
                    <a:pt x="5246" y="1350"/>
                  </a:cubicBezTo>
                  <a:close/>
                  <a:moveTo>
                    <a:pt x="8127" y="1350"/>
                  </a:moveTo>
                  <a:cubicBezTo>
                    <a:pt x="7726" y="1350"/>
                    <a:pt x="7411" y="1523"/>
                    <a:pt x="7182" y="1869"/>
                  </a:cubicBezTo>
                  <a:cubicBezTo>
                    <a:pt x="6953" y="2214"/>
                    <a:pt x="6839" y="2689"/>
                    <a:pt x="6839" y="3292"/>
                  </a:cubicBezTo>
                  <a:cubicBezTo>
                    <a:pt x="6839" y="3906"/>
                    <a:pt x="6955" y="4383"/>
                    <a:pt x="7188" y="4723"/>
                  </a:cubicBezTo>
                  <a:cubicBezTo>
                    <a:pt x="7421" y="5063"/>
                    <a:pt x="7748" y="5233"/>
                    <a:pt x="8168" y="5233"/>
                  </a:cubicBezTo>
                  <a:cubicBezTo>
                    <a:pt x="8344" y="5233"/>
                    <a:pt x="8519" y="5206"/>
                    <a:pt x="8695" y="5152"/>
                  </a:cubicBezTo>
                  <a:cubicBezTo>
                    <a:pt x="8871" y="5098"/>
                    <a:pt x="9046" y="5018"/>
                    <a:pt x="9222" y="4912"/>
                  </a:cubicBezTo>
                  <a:lnTo>
                    <a:pt x="9222" y="4001"/>
                  </a:lnTo>
                  <a:cubicBezTo>
                    <a:pt x="9049" y="4151"/>
                    <a:pt x="8881" y="4263"/>
                    <a:pt x="8717" y="4336"/>
                  </a:cubicBezTo>
                  <a:cubicBezTo>
                    <a:pt x="8553" y="4410"/>
                    <a:pt x="8393" y="4447"/>
                    <a:pt x="8237" y="4447"/>
                  </a:cubicBezTo>
                  <a:cubicBezTo>
                    <a:pt x="8043" y="4447"/>
                    <a:pt x="7892" y="4378"/>
                    <a:pt x="7784" y="4239"/>
                  </a:cubicBezTo>
                  <a:cubicBezTo>
                    <a:pt x="7677" y="4100"/>
                    <a:pt x="7614" y="3892"/>
                    <a:pt x="7596" y="3615"/>
                  </a:cubicBezTo>
                  <a:lnTo>
                    <a:pt x="9332" y="3615"/>
                  </a:lnTo>
                  <a:lnTo>
                    <a:pt x="9332" y="3278"/>
                  </a:lnTo>
                  <a:cubicBezTo>
                    <a:pt x="9332" y="2693"/>
                    <a:pt x="9222" y="2225"/>
                    <a:pt x="9003" y="1875"/>
                  </a:cubicBezTo>
                  <a:cubicBezTo>
                    <a:pt x="8784" y="1525"/>
                    <a:pt x="8492" y="1350"/>
                    <a:pt x="8127" y="1350"/>
                  </a:cubicBezTo>
                  <a:close/>
                  <a:moveTo>
                    <a:pt x="13611" y="1350"/>
                  </a:moveTo>
                  <a:cubicBezTo>
                    <a:pt x="13262" y="1350"/>
                    <a:pt x="13004" y="1445"/>
                    <a:pt x="12835" y="1634"/>
                  </a:cubicBezTo>
                  <a:cubicBezTo>
                    <a:pt x="12666" y="1824"/>
                    <a:pt x="12582" y="2114"/>
                    <a:pt x="12582" y="2506"/>
                  </a:cubicBezTo>
                  <a:cubicBezTo>
                    <a:pt x="12582" y="2869"/>
                    <a:pt x="12648" y="3140"/>
                    <a:pt x="12781" y="3318"/>
                  </a:cubicBezTo>
                  <a:cubicBezTo>
                    <a:pt x="12914" y="3496"/>
                    <a:pt x="13145" y="3618"/>
                    <a:pt x="13476" y="3684"/>
                  </a:cubicBezTo>
                  <a:lnTo>
                    <a:pt x="13607" y="3711"/>
                  </a:lnTo>
                  <a:cubicBezTo>
                    <a:pt x="13757" y="3739"/>
                    <a:pt x="13858" y="3780"/>
                    <a:pt x="13908" y="3831"/>
                  </a:cubicBezTo>
                  <a:cubicBezTo>
                    <a:pt x="13959" y="3883"/>
                    <a:pt x="13984" y="3962"/>
                    <a:pt x="13984" y="4067"/>
                  </a:cubicBezTo>
                  <a:cubicBezTo>
                    <a:pt x="13984" y="4193"/>
                    <a:pt x="13947" y="4287"/>
                    <a:pt x="13874" y="4351"/>
                  </a:cubicBezTo>
                  <a:cubicBezTo>
                    <a:pt x="13801" y="4415"/>
                    <a:pt x="13692" y="4447"/>
                    <a:pt x="13546" y="4447"/>
                  </a:cubicBezTo>
                  <a:cubicBezTo>
                    <a:pt x="13386" y="4447"/>
                    <a:pt x="13228" y="4418"/>
                    <a:pt x="13072" y="4361"/>
                  </a:cubicBezTo>
                  <a:cubicBezTo>
                    <a:pt x="12917" y="4304"/>
                    <a:pt x="12765" y="4218"/>
                    <a:pt x="12617" y="4104"/>
                  </a:cubicBezTo>
                  <a:lnTo>
                    <a:pt x="12617" y="5002"/>
                  </a:lnTo>
                  <a:cubicBezTo>
                    <a:pt x="12790" y="5079"/>
                    <a:pt x="12958" y="5136"/>
                    <a:pt x="13122" y="5175"/>
                  </a:cubicBezTo>
                  <a:cubicBezTo>
                    <a:pt x="13286" y="5213"/>
                    <a:pt x="13445" y="5233"/>
                    <a:pt x="13598" y="5233"/>
                  </a:cubicBezTo>
                  <a:cubicBezTo>
                    <a:pt x="13961" y="5233"/>
                    <a:pt x="14233" y="5134"/>
                    <a:pt x="14416" y="4936"/>
                  </a:cubicBezTo>
                  <a:cubicBezTo>
                    <a:pt x="14598" y="4738"/>
                    <a:pt x="14689" y="4442"/>
                    <a:pt x="14689" y="4048"/>
                  </a:cubicBezTo>
                  <a:cubicBezTo>
                    <a:pt x="14689" y="3671"/>
                    <a:pt x="14624" y="3395"/>
                    <a:pt x="14492" y="3219"/>
                  </a:cubicBezTo>
                  <a:cubicBezTo>
                    <a:pt x="14361" y="3043"/>
                    <a:pt x="14105" y="2916"/>
                    <a:pt x="13725" y="2839"/>
                  </a:cubicBezTo>
                  <a:lnTo>
                    <a:pt x="13594" y="2810"/>
                  </a:lnTo>
                  <a:cubicBezTo>
                    <a:pt x="13460" y="2785"/>
                    <a:pt x="13367" y="2748"/>
                    <a:pt x="13315" y="2697"/>
                  </a:cubicBezTo>
                  <a:cubicBezTo>
                    <a:pt x="13263" y="2647"/>
                    <a:pt x="13237" y="2574"/>
                    <a:pt x="13237" y="2479"/>
                  </a:cubicBezTo>
                  <a:cubicBezTo>
                    <a:pt x="13237" y="2363"/>
                    <a:pt x="13272" y="2276"/>
                    <a:pt x="13340" y="2220"/>
                  </a:cubicBezTo>
                  <a:cubicBezTo>
                    <a:pt x="13408" y="2164"/>
                    <a:pt x="13513" y="2136"/>
                    <a:pt x="13654" y="2136"/>
                  </a:cubicBezTo>
                  <a:cubicBezTo>
                    <a:pt x="13786" y="2136"/>
                    <a:pt x="13925" y="2163"/>
                    <a:pt x="14073" y="2215"/>
                  </a:cubicBezTo>
                  <a:cubicBezTo>
                    <a:pt x="14221" y="2268"/>
                    <a:pt x="14375" y="2347"/>
                    <a:pt x="14534" y="2453"/>
                  </a:cubicBezTo>
                  <a:lnTo>
                    <a:pt x="14534" y="1555"/>
                  </a:lnTo>
                  <a:cubicBezTo>
                    <a:pt x="14357" y="1485"/>
                    <a:pt x="14193" y="1433"/>
                    <a:pt x="14042" y="1400"/>
                  </a:cubicBezTo>
                  <a:cubicBezTo>
                    <a:pt x="13891" y="1367"/>
                    <a:pt x="13748" y="1350"/>
                    <a:pt x="13611" y="1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548725" y="2681425"/>
              <a:ext cx="274025" cy="130850"/>
            </a:xfrm>
            <a:custGeom>
              <a:avLst/>
              <a:gdLst/>
              <a:ahLst/>
              <a:cxnLst/>
              <a:rect l="0" t="0" r="0" b="0"/>
              <a:pathLst>
                <a:path w="10961" h="5234" extrusionOk="0">
                  <a:moveTo>
                    <a:pt x="7463" y="2137"/>
                  </a:moveTo>
                  <a:cubicBezTo>
                    <a:pt x="7596" y="2137"/>
                    <a:pt x="7704" y="2205"/>
                    <a:pt x="7786" y="2343"/>
                  </a:cubicBezTo>
                  <a:cubicBezTo>
                    <a:pt x="7868" y="2480"/>
                    <a:pt x="7909" y="2661"/>
                    <a:pt x="7909" y="2886"/>
                  </a:cubicBezTo>
                  <a:lnTo>
                    <a:pt x="6945" y="2886"/>
                  </a:lnTo>
                  <a:cubicBezTo>
                    <a:pt x="6967" y="2644"/>
                    <a:pt x="7023" y="2458"/>
                    <a:pt x="7113" y="2330"/>
                  </a:cubicBezTo>
                  <a:cubicBezTo>
                    <a:pt x="7203" y="2201"/>
                    <a:pt x="7320" y="2137"/>
                    <a:pt x="7463" y="2137"/>
                  </a:cubicBezTo>
                  <a:close/>
                  <a:moveTo>
                    <a:pt x="2884" y="3474"/>
                  </a:moveTo>
                  <a:lnTo>
                    <a:pt x="2884" y="3609"/>
                  </a:lnTo>
                  <a:cubicBezTo>
                    <a:pt x="2884" y="3849"/>
                    <a:pt x="2836" y="4048"/>
                    <a:pt x="2741" y="4208"/>
                  </a:cubicBezTo>
                  <a:cubicBezTo>
                    <a:pt x="2645" y="4368"/>
                    <a:pt x="2528" y="4447"/>
                    <a:pt x="2388" y="4447"/>
                  </a:cubicBezTo>
                  <a:cubicBezTo>
                    <a:pt x="2276" y="4447"/>
                    <a:pt x="2189" y="4405"/>
                    <a:pt x="2126" y="4320"/>
                  </a:cubicBezTo>
                  <a:cubicBezTo>
                    <a:pt x="2063" y="4236"/>
                    <a:pt x="2031" y="4118"/>
                    <a:pt x="2031" y="3969"/>
                  </a:cubicBezTo>
                  <a:cubicBezTo>
                    <a:pt x="2031" y="3806"/>
                    <a:pt x="2070" y="3683"/>
                    <a:pt x="2148" y="3599"/>
                  </a:cubicBezTo>
                  <a:cubicBezTo>
                    <a:pt x="2227" y="3515"/>
                    <a:pt x="2343" y="3474"/>
                    <a:pt x="2498" y="3474"/>
                  </a:cubicBezTo>
                  <a:close/>
                  <a:moveTo>
                    <a:pt x="1" y="1"/>
                  </a:moveTo>
                  <a:lnTo>
                    <a:pt x="1" y="5137"/>
                  </a:lnTo>
                  <a:lnTo>
                    <a:pt x="743" y="5137"/>
                  </a:lnTo>
                  <a:lnTo>
                    <a:pt x="743" y="1"/>
                  </a:lnTo>
                  <a:close/>
                  <a:moveTo>
                    <a:pt x="4391" y="390"/>
                  </a:moveTo>
                  <a:lnTo>
                    <a:pt x="4391" y="1440"/>
                  </a:lnTo>
                  <a:lnTo>
                    <a:pt x="4022" y="1440"/>
                  </a:lnTo>
                  <a:lnTo>
                    <a:pt x="4022" y="2285"/>
                  </a:lnTo>
                  <a:lnTo>
                    <a:pt x="4391" y="2285"/>
                  </a:lnTo>
                  <a:lnTo>
                    <a:pt x="4391" y="3853"/>
                  </a:lnTo>
                  <a:cubicBezTo>
                    <a:pt x="4391" y="4320"/>
                    <a:pt x="4452" y="4650"/>
                    <a:pt x="4575" y="4845"/>
                  </a:cubicBezTo>
                  <a:cubicBezTo>
                    <a:pt x="4697" y="5040"/>
                    <a:pt x="4905" y="5137"/>
                    <a:pt x="5198" y="5137"/>
                  </a:cubicBezTo>
                  <a:lnTo>
                    <a:pt x="5835" y="5137"/>
                  </a:lnTo>
                  <a:lnTo>
                    <a:pt x="5835" y="4292"/>
                  </a:lnTo>
                  <a:lnTo>
                    <a:pt x="5453" y="4292"/>
                  </a:lnTo>
                  <a:cubicBezTo>
                    <a:pt x="5326" y="4292"/>
                    <a:pt x="5241" y="4262"/>
                    <a:pt x="5198" y="4201"/>
                  </a:cubicBezTo>
                  <a:cubicBezTo>
                    <a:pt x="5155" y="4141"/>
                    <a:pt x="5134" y="4025"/>
                    <a:pt x="5134" y="3853"/>
                  </a:cubicBezTo>
                  <a:lnTo>
                    <a:pt x="5134" y="2285"/>
                  </a:lnTo>
                  <a:lnTo>
                    <a:pt x="5899" y="2285"/>
                  </a:lnTo>
                  <a:lnTo>
                    <a:pt x="5899" y="1440"/>
                  </a:lnTo>
                  <a:lnTo>
                    <a:pt x="5134" y="1440"/>
                  </a:lnTo>
                  <a:lnTo>
                    <a:pt x="5134" y="390"/>
                  </a:lnTo>
                  <a:close/>
                  <a:moveTo>
                    <a:pt x="10751" y="1351"/>
                  </a:moveTo>
                  <a:cubicBezTo>
                    <a:pt x="10578" y="1351"/>
                    <a:pt x="10430" y="1406"/>
                    <a:pt x="10306" y="1518"/>
                  </a:cubicBezTo>
                  <a:cubicBezTo>
                    <a:pt x="10182" y="1629"/>
                    <a:pt x="10073" y="1805"/>
                    <a:pt x="9977" y="2047"/>
                  </a:cubicBezTo>
                  <a:lnTo>
                    <a:pt x="9977" y="1440"/>
                  </a:lnTo>
                  <a:lnTo>
                    <a:pt x="9235" y="1440"/>
                  </a:lnTo>
                  <a:lnTo>
                    <a:pt x="9235" y="5137"/>
                  </a:lnTo>
                  <a:lnTo>
                    <a:pt x="9977" y="5137"/>
                  </a:lnTo>
                  <a:lnTo>
                    <a:pt x="9977" y="3434"/>
                  </a:lnTo>
                  <a:cubicBezTo>
                    <a:pt x="9977" y="3071"/>
                    <a:pt x="10029" y="2792"/>
                    <a:pt x="10132" y="2597"/>
                  </a:cubicBezTo>
                  <a:cubicBezTo>
                    <a:pt x="10235" y="2402"/>
                    <a:pt x="10382" y="2305"/>
                    <a:pt x="10573" y="2305"/>
                  </a:cubicBezTo>
                  <a:cubicBezTo>
                    <a:pt x="10638" y="2305"/>
                    <a:pt x="10702" y="2316"/>
                    <a:pt x="10767" y="2340"/>
                  </a:cubicBezTo>
                  <a:cubicBezTo>
                    <a:pt x="10831" y="2363"/>
                    <a:pt x="10895" y="2398"/>
                    <a:pt x="10960" y="2447"/>
                  </a:cubicBezTo>
                  <a:lnTo>
                    <a:pt x="10958" y="1377"/>
                  </a:lnTo>
                  <a:cubicBezTo>
                    <a:pt x="10903" y="1366"/>
                    <a:pt x="10861" y="1359"/>
                    <a:pt x="10832" y="1356"/>
                  </a:cubicBezTo>
                  <a:cubicBezTo>
                    <a:pt x="10803" y="1352"/>
                    <a:pt x="10776" y="1351"/>
                    <a:pt x="10751" y="1351"/>
                  </a:cubicBezTo>
                  <a:close/>
                  <a:moveTo>
                    <a:pt x="2446" y="1351"/>
                  </a:moveTo>
                  <a:cubicBezTo>
                    <a:pt x="2286" y="1351"/>
                    <a:pt x="2125" y="1367"/>
                    <a:pt x="1965" y="1399"/>
                  </a:cubicBezTo>
                  <a:cubicBezTo>
                    <a:pt x="1804" y="1431"/>
                    <a:pt x="1645" y="1477"/>
                    <a:pt x="1486" y="1539"/>
                  </a:cubicBezTo>
                  <a:lnTo>
                    <a:pt x="1486" y="2440"/>
                  </a:lnTo>
                  <a:cubicBezTo>
                    <a:pt x="1603" y="2339"/>
                    <a:pt x="1730" y="2263"/>
                    <a:pt x="1867" y="2212"/>
                  </a:cubicBezTo>
                  <a:cubicBezTo>
                    <a:pt x="2004" y="2162"/>
                    <a:pt x="2152" y="2137"/>
                    <a:pt x="2311" y="2137"/>
                  </a:cubicBezTo>
                  <a:cubicBezTo>
                    <a:pt x="2508" y="2137"/>
                    <a:pt x="2652" y="2180"/>
                    <a:pt x="2745" y="2267"/>
                  </a:cubicBezTo>
                  <a:cubicBezTo>
                    <a:pt x="2837" y="2354"/>
                    <a:pt x="2884" y="2491"/>
                    <a:pt x="2884" y="2678"/>
                  </a:cubicBezTo>
                  <a:lnTo>
                    <a:pt x="2884" y="2770"/>
                  </a:lnTo>
                  <a:lnTo>
                    <a:pt x="2446" y="2770"/>
                  </a:lnTo>
                  <a:cubicBezTo>
                    <a:pt x="2045" y="2770"/>
                    <a:pt x="1751" y="2872"/>
                    <a:pt x="1563" y="3074"/>
                  </a:cubicBezTo>
                  <a:cubicBezTo>
                    <a:pt x="1376" y="3277"/>
                    <a:pt x="1282" y="3595"/>
                    <a:pt x="1282" y="4028"/>
                  </a:cubicBezTo>
                  <a:cubicBezTo>
                    <a:pt x="1282" y="4385"/>
                    <a:pt x="1357" y="4675"/>
                    <a:pt x="1508" y="4898"/>
                  </a:cubicBezTo>
                  <a:cubicBezTo>
                    <a:pt x="1658" y="5121"/>
                    <a:pt x="1853" y="5233"/>
                    <a:pt x="2093" y="5233"/>
                  </a:cubicBezTo>
                  <a:cubicBezTo>
                    <a:pt x="2272" y="5233"/>
                    <a:pt x="2423" y="5182"/>
                    <a:pt x="2548" y="5080"/>
                  </a:cubicBezTo>
                  <a:cubicBezTo>
                    <a:pt x="2672" y="4977"/>
                    <a:pt x="2784" y="4814"/>
                    <a:pt x="2884" y="4589"/>
                  </a:cubicBezTo>
                  <a:lnTo>
                    <a:pt x="2884" y="5137"/>
                  </a:lnTo>
                  <a:lnTo>
                    <a:pt x="3633" y="5137"/>
                  </a:lnTo>
                  <a:lnTo>
                    <a:pt x="3633" y="3028"/>
                  </a:lnTo>
                  <a:cubicBezTo>
                    <a:pt x="3633" y="2436"/>
                    <a:pt x="3540" y="2008"/>
                    <a:pt x="3354" y="1745"/>
                  </a:cubicBezTo>
                  <a:cubicBezTo>
                    <a:pt x="3168" y="1482"/>
                    <a:pt x="2865" y="1351"/>
                    <a:pt x="2446" y="1351"/>
                  </a:cubicBezTo>
                  <a:close/>
                  <a:moveTo>
                    <a:pt x="7468" y="1351"/>
                  </a:moveTo>
                  <a:cubicBezTo>
                    <a:pt x="7067" y="1351"/>
                    <a:pt x="6752" y="1524"/>
                    <a:pt x="6523" y="1869"/>
                  </a:cubicBezTo>
                  <a:cubicBezTo>
                    <a:pt x="6294" y="2215"/>
                    <a:pt x="6179" y="2689"/>
                    <a:pt x="6179" y="3292"/>
                  </a:cubicBezTo>
                  <a:cubicBezTo>
                    <a:pt x="6179" y="3906"/>
                    <a:pt x="6296" y="4383"/>
                    <a:pt x="6529" y="4723"/>
                  </a:cubicBezTo>
                  <a:cubicBezTo>
                    <a:pt x="6762" y="5063"/>
                    <a:pt x="7089" y="5233"/>
                    <a:pt x="7509" y="5233"/>
                  </a:cubicBezTo>
                  <a:cubicBezTo>
                    <a:pt x="7685" y="5233"/>
                    <a:pt x="7860" y="5206"/>
                    <a:pt x="8036" y="5152"/>
                  </a:cubicBezTo>
                  <a:cubicBezTo>
                    <a:pt x="8211" y="5098"/>
                    <a:pt x="8387" y="5019"/>
                    <a:pt x="8563" y="4913"/>
                  </a:cubicBezTo>
                  <a:lnTo>
                    <a:pt x="8563" y="4002"/>
                  </a:lnTo>
                  <a:cubicBezTo>
                    <a:pt x="8390" y="4151"/>
                    <a:pt x="8222" y="4263"/>
                    <a:pt x="8058" y="4337"/>
                  </a:cubicBezTo>
                  <a:cubicBezTo>
                    <a:pt x="7894" y="4411"/>
                    <a:pt x="7734" y="4447"/>
                    <a:pt x="7577" y="4447"/>
                  </a:cubicBezTo>
                  <a:cubicBezTo>
                    <a:pt x="7384" y="4447"/>
                    <a:pt x="7233" y="4378"/>
                    <a:pt x="7125" y="4239"/>
                  </a:cubicBezTo>
                  <a:cubicBezTo>
                    <a:pt x="7017" y="4101"/>
                    <a:pt x="6955" y="3893"/>
                    <a:pt x="6937" y="3615"/>
                  </a:cubicBezTo>
                  <a:lnTo>
                    <a:pt x="8673" y="3615"/>
                  </a:lnTo>
                  <a:lnTo>
                    <a:pt x="8673" y="3279"/>
                  </a:lnTo>
                  <a:cubicBezTo>
                    <a:pt x="8673" y="2693"/>
                    <a:pt x="8563" y="2226"/>
                    <a:pt x="8344" y="1876"/>
                  </a:cubicBezTo>
                  <a:cubicBezTo>
                    <a:pt x="8125" y="1526"/>
                    <a:pt x="7833" y="1351"/>
                    <a:pt x="7468" y="13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2181400" y="1380275"/>
              <a:ext cx="778800" cy="246500"/>
            </a:xfrm>
            <a:custGeom>
              <a:avLst/>
              <a:gdLst/>
              <a:ahLst/>
              <a:cxnLst/>
              <a:rect l="0" t="0" r="0" b="0"/>
              <a:pathLst>
                <a:path w="31152" h="9860" fill="none" extrusionOk="0">
                  <a:moveTo>
                    <a:pt x="1" y="0"/>
                  </a:moveTo>
                  <a:lnTo>
                    <a:pt x="31151" y="0"/>
                  </a:lnTo>
                  <a:lnTo>
                    <a:pt x="31151" y="9859"/>
                  </a:lnTo>
                  <a:lnTo>
                    <a:pt x="1" y="9859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2216800" y="1464775"/>
              <a:ext cx="66400" cy="105650"/>
            </a:xfrm>
            <a:custGeom>
              <a:avLst/>
              <a:gdLst/>
              <a:ahLst/>
              <a:cxnLst/>
              <a:rect l="0" t="0" r="0" b="0"/>
              <a:pathLst>
                <a:path w="2656" h="4226" extrusionOk="0">
                  <a:moveTo>
                    <a:pt x="1" y="1"/>
                  </a:moveTo>
                  <a:lnTo>
                    <a:pt x="1" y="4226"/>
                  </a:lnTo>
                  <a:lnTo>
                    <a:pt x="2655" y="4226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rgbClr val="00CC99"/>
            </a:solidFill>
            <a:ln w="44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2319425" y="1449025"/>
              <a:ext cx="734800" cy="130850"/>
            </a:xfrm>
            <a:custGeom>
              <a:avLst/>
              <a:gdLst/>
              <a:ahLst/>
              <a:cxnLst/>
              <a:rect l="0" t="0" r="0" b="0"/>
              <a:pathLst>
                <a:path w="29392" h="5234" extrusionOk="0">
                  <a:moveTo>
                    <a:pt x="21228" y="2137"/>
                  </a:moveTo>
                  <a:cubicBezTo>
                    <a:pt x="21361" y="2137"/>
                    <a:pt x="21468" y="2206"/>
                    <a:pt x="21550" y="2343"/>
                  </a:cubicBezTo>
                  <a:cubicBezTo>
                    <a:pt x="21633" y="2481"/>
                    <a:pt x="21674" y="2662"/>
                    <a:pt x="21674" y="2886"/>
                  </a:cubicBezTo>
                  <a:lnTo>
                    <a:pt x="20709" y="2886"/>
                  </a:lnTo>
                  <a:cubicBezTo>
                    <a:pt x="20731" y="2644"/>
                    <a:pt x="20787" y="2459"/>
                    <a:pt x="20877" y="2330"/>
                  </a:cubicBezTo>
                  <a:cubicBezTo>
                    <a:pt x="20967" y="2201"/>
                    <a:pt x="21084" y="2137"/>
                    <a:pt x="21228" y="2137"/>
                  </a:cubicBezTo>
                  <a:close/>
                  <a:moveTo>
                    <a:pt x="26878" y="2137"/>
                  </a:moveTo>
                  <a:cubicBezTo>
                    <a:pt x="27011" y="2137"/>
                    <a:pt x="27118" y="2206"/>
                    <a:pt x="27200" y="2343"/>
                  </a:cubicBezTo>
                  <a:cubicBezTo>
                    <a:pt x="27283" y="2481"/>
                    <a:pt x="27324" y="2662"/>
                    <a:pt x="27324" y="2886"/>
                  </a:cubicBezTo>
                  <a:lnTo>
                    <a:pt x="26359" y="2886"/>
                  </a:lnTo>
                  <a:cubicBezTo>
                    <a:pt x="26381" y="2644"/>
                    <a:pt x="26437" y="2459"/>
                    <a:pt x="26527" y="2330"/>
                  </a:cubicBezTo>
                  <a:cubicBezTo>
                    <a:pt x="26617" y="2201"/>
                    <a:pt x="26734" y="2137"/>
                    <a:pt x="26878" y="2137"/>
                  </a:cubicBezTo>
                  <a:close/>
                  <a:moveTo>
                    <a:pt x="4552" y="1364"/>
                  </a:moveTo>
                  <a:lnTo>
                    <a:pt x="4975" y="3325"/>
                  </a:lnTo>
                  <a:lnTo>
                    <a:pt x="4127" y="3325"/>
                  </a:lnTo>
                  <a:lnTo>
                    <a:pt x="4552" y="1364"/>
                  </a:lnTo>
                  <a:close/>
                  <a:moveTo>
                    <a:pt x="6426" y="2711"/>
                  </a:moveTo>
                  <a:lnTo>
                    <a:pt x="6426" y="3672"/>
                  </a:lnTo>
                  <a:lnTo>
                    <a:pt x="7728" y="3672"/>
                  </a:lnTo>
                  <a:lnTo>
                    <a:pt x="7728" y="2711"/>
                  </a:lnTo>
                  <a:close/>
                  <a:moveTo>
                    <a:pt x="4075" y="209"/>
                  </a:moveTo>
                  <a:lnTo>
                    <a:pt x="2928" y="5138"/>
                  </a:lnTo>
                  <a:lnTo>
                    <a:pt x="3731" y="5138"/>
                  </a:lnTo>
                  <a:lnTo>
                    <a:pt x="3928" y="4240"/>
                  </a:lnTo>
                  <a:lnTo>
                    <a:pt x="5177" y="4240"/>
                  </a:lnTo>
                  <a:lnTo>
                    <a:pt x="5372" y="5138"/>
                  </a:lnTo>
                  <a:lnTo>
                    <a:pt x="6174" y="5138"/>
                  </a:lnTo>
                  <a:lnTo>
                    <a:pt x="5027" y="209"/>
                  </a:lnTo>
                  <a:close/>
                  <a:moveTo>
                    <a:pt x="9157" y="209"/>
                  </a:moveTo>
                  <a:lnTo>
                    <a:pt x="8438" y="446"/>
                  </a:lnTo>
                  <a:lnTo>
                    <a:pt x="8438" y="1311"/>
                  </a:lnTo>
                  <a:lnTo>
                    <a:pt x="9161" y="1074"/>
                  </a:lnTo>
                  <a:lnTo>
                    <a:pt x="9161" y="4259"/>
                  </a:lnTo>
                  <a:lnTo>
                    <a:pt x="8456" y="4259"/>
                  </a:lnTo>
                  <a:lnTo>
                    <a:pt x="8456" y="5138"/>
                  </a:lnTo>
                  <a:lnTo>
                    <a:pt x="10622" y="5138"/>
                  </a:lnTo>
                  <a:lnTo>
                    <a:pt x="10622" y="4259"/>
                  </a:lnTo>
                  <a:lnTo>
                    <a:pt x="9916" y="4259"/>
                  </a:lnTo>
                  <a:lnTo>
                    <a:pt x="9916" y="209"/>
                  </a:lnTo>
                  <a:close/>
                  <a:moveTo>
                    <a:pt x="12308" y="120"/>
                  </a:moveTo>
                  <a:cubicBezTo>
                    <a:pt x="12140" y="120"/>
                    <a:pt x="11967" y="144"/>
                    <a:pt x="11792" y="194"/>
                  </a:cubicBezTo>
                  <a:cubicBezTo>
                    <a:pt x="11616" y="243"/>
                    <a:pt x="11438" y="316"/>
                    <a:pt x="11259" y="410"/>
                  </a:cubicBezTo>
                  <a:lnTo>
                    <a:pt x="11259" y="1493"/>
                  </a:lnTo>
                  <a:cubicBezTo>
                    <a:pt x="11427" y="1326"/>
                    <a:pt x="11586" y="1200"/>
                    <a:pt x="11734" y="1115"/>
                  </a:cubicBezTo>
                  <a:cubicBezTo>
                    <a:pt x="11882" y="1030"/>
                    <a:pt x="12018" y="988"/>
                    <a:pt x="12142" y="988"/>
                  </a:cubicBezTo>
                  <a:cubicBezTo>
                    <a:pt x="12304" y="988"/>
                    <a:pt x="12434" y="1058"/>
                    <a:pt x="12531" y="1199"/>
                  </a:cubicBezTo>
                  <a:cubicBezTo>
                    <a:pt x="12629" y="1340"/>
                    <a:pt x="12677" y="1526"/>
                    <a:pt x="12677" y="1757"/>
                  </a:cubicBezTo>
                  <a:cubicBezTo>
                    <a:pt x="12677" y="1907"/>
                    <a:pt x="12653" y="2051"/>
                    <a:pt x="12605" y="2190"/>
                  </a:cubicBezTo>
                  <a:cubicBezTo>
                    <a:pt x="12556" y="2328"/>
                    <a:pt x="12482" y="2470"/>
                    <a:pt x="12381" y="2615"/>
                  </a:cubicBezTo>
                  <a:lnTo>
                    <a:pt x="11250" y="4203"/>
                  </a:lnTo>
                  <a:lnTo>
                    <a:pt x="11250" y="5138"/>
                  </a:lnTo>
                  <a:lnTo>
                    <a:pt x="13501" y="5138"/>
                  </a:lnTo>
                  <a:lnTo>
                    <a:pt x="13501" y="4203"/>
                  </a:lnTo>
                  <a:lnTo>
                    <a:pt x="12138" y="4203"/>
                  </a:lnTo>
                  <a:lnTo>
                    <a:pt x="12800" y="3279"/>
                  </a:lnTo>
                  <a:cubicBezTo>
                    <a:pt x="13079" y="2889"/>
                    <a:pt x="13262" y="2579"/>
                    <a:pt x="13350" y="2346"/>
                  </a:cubicBezTo>
                  <a:cubicBezTo>
                    <a:pt x="13437" y="2114"/>
                    <a:pt x="13480" y="1864"/>
                    <a:pt x="13480" y="1595"/>
                  </a:cubicBezTo>
                  <a:cubicBezTo>
                    <a:pt x="13480" y="1131"/>
                    <a:pt x="13378" y="769"/>
                    <a:pt x="13172" y="509"/>
                  </a:cubicBezTo>
                  <a:cubicBezTo>
                    <a:pt x="12967" y="250"/>
                    <a:pt x="12679" y="120"/>
                    <a:pt x="12308" y="120"/>
                  </a:cubicBezTo>
                  <a:close/>
                  <a:moveTo>
                    <a:pt x="18662" y="1"/>
                  </a:moveTo>
                  <a:lnTo>
                    <a:pt x="18662" y="5138"/>
                  </a:lnTo>
                  <a:lnTo>
                    <a:pt x="19405" y="5138"/>
                  </a:lnTo>
                  <a:lnTo>
                    <a:pt x="19405" y="1"/>
                  </a:lnTo>
                  <a:close/>
                  <a:moveTo>
                    <a:pt x="22707" y="1440"/>
                  </a:moveTo>
                  <a:lnTo>
                    <a:pt x="23619" y="5138"/>
                  </a:lnTo>
                  <a:lnTo>
                    <a:pt x="24434" y="5138"/>
                  </a:lnTo>
                  <a:lnTo>
                    <a:pt x="25349" y="1440"/>
                  </a:lnTo>
                  <a:lnTo>
                    <a:pt x="24605" y="1440"/>
                  </a:lnTo>
                  <a:lnTo>
                    <a:pt x="24028" y="3995"/>
                  </a:lnTo>
                  <a:lnTo>
                    <a:pt x="23449" y="1440"/>
                  </a:lnTo>
                  <a:close/>
                  <a:moveTo>
                    <a:pt x="28649" y="1"/>
                  </a:moveTo>
                  <a:lnTo>
                    <a:pt x="28649" y="5138"/>
                  </a:lnTo>
                  <a:lnTo>
                    <a:pt x="29392" y="5138"/>
                  </a:lnTo>
                  <a:lnTo>
                    <a:pt x="29392" y="1"/>
                  </a:lnTo>
                  <a:close/>
                  <a:moveTo>
                    <a:pt x="1679" y="120"/>
                  </a:moveTo>
                  <a:cubicBezTo>
                    <a:pt x="1163" y="120"/>
                    <a:pt x="755" y="349"/>
                    <a:pt x="453" y="808"/>
                  </a:cubicBezTo>
                  <a:cubicBezTo>
                    <a:pt x="152" y="1267"/>
                    <a:pt x="1" y="1890"/>
                    <a:pt x="1" y="2678"/>
                  </a:cubicBezTo>
                  <a:cubicBezTo>
                    <a:pt x="1" y="3464"/>
                    <a:pt x="152" y="4086"/>
                    <a:pt x="453" y="4545"/>
                  </a:cubicBezTo>
                  <a:cubicBezTo>
                    <a:pt x="755" y="5004"/>
                    <a:pt x="1163" y="5233"/>
                    <a:pt x="1679" y="5233"/>
                  </a:cubicBezTo>
                  <a:cubicBezTo>
                    <a:pt x="1852" y="5233"/>
                    <a:pt x="2018" y="5203"/>
                    <a:pt x="2177" y="5141"/>
                  </a:cubicBezTo>
                  <a:cubicBezTo>
                    <a:pt x="2336" y="5079"/>
                    <a:pt x="2489" y="4988"/>
                    <a:pt x="2635" y="4867"/>
                  </a:cubicBezTo>
                  <a:lnTo>
                    <a:pt x="2635" y="3847"/>
                  </a:lnTo>
                  <a:cubicBezTo>
                    <a:pt x="2487" y="4007"/>
                    <a:pt x="2341" y="4125"/>
                    <a:pt x="2198" y="4200"/>
                  </a:cubicBezTo>
                  <a:cubicBezTo>
                    <a:pt x="2054" y="4275"/>
                    <a:pt x="1902" y="4312"/>
                    <a:pt x="1743" y="4312"/>
                  </a:cubicBezTo>
                  <a:cubicBezTo>
                    <a:pt x="1458" y="4312"/>
                    <a:pt x="1234" y="4167"/>
                    <a:pt x="1071" y="3877"/>
                  </a:cubicBezTo>
                  <a:cubicBezTo>
                    <a:pt x="908" y="3586"/>
                    <a:pt x="826" y="3187"/>
                    <a:pt x="826" y="2678"/>
                  </a:cubicBezTo>
                  <a:cubicBezTo>
                    <a:pt x="826" y="2168"/>
                    <a:pt x="908" y="1767"/>
                    <a:pt x="1071" y="1476"/>
                  </a:cubicBezTo>
                  <a:cubicBezTo>
                    <a:pt x="1234" y="1186"/>
                    <a:pt x="1458" y="1041"/>
                    <a:pt x="1743" y="1041"/>
                  </a:cubicBezTo>
                  <a:cubicBezTo>
                    <a:pt x="1902" y="1041"/>
                    <a:pt x="2054" y="1078"/>
                    <a:pt x="2198" y="1153"/>
                  </a:cubicBezTo>
                  <a:cubicBezTo>
                    <a:pt x="2341" y="1228"/>
                    <a:pt x="2487" y="1346"/>
                    <a:pt x="2635" y="1506"/>
                  </a:cubicBezTo>
                  <a:lnTo>
                    <a:pt x="2635" y="486"/>
                  </a:lnTo>
                  <a:cubicBezTo>
                    <a:pt x="2489" y="365"/>
                    <a:pt x="2336" y="274"/>
                    <a:pt x="2177" y="212"/>
                  </a:cubicBezTo>
                  <a:cubicBezTo>
                    <a:pt x="2018" y="150"/>
                    <a:pt x="1852" y="120"/>
                    <a:pt x="1679" y="120"/>
                  </a:cubicBezTo>
                  <a:close/>
                  <a:moveTo>
                    <a:pt x="14320" y="209"/>
                  </a:moveTo>
                  <a:lnTo>
                    <a:pt x="14320" y="2982"/>
                  </a:lnTo>
                  <a:cubicBezTo>
                    <a:pt x="14470" y="2883"/>
                    <a:pt x="14609" y="2810"/>
                    <a:pt x="14739" y="2762"/>
                  </a:cubicBezTo>
                  <a:cubicBezTo>
                    <a:pt x="14869" y="2715"/>
                    <a:pt x="14992" y="2691"/>
                    <a:pt x="15107" y="2691"/>
                  </a:cubicBezTo>
                  <a:cubicBezTo>
                    <a:pt x="15300" y="2691"/>
                    <a:pt x="15453" y="2766"/>
                    <a:pt x="15564" y="2916"/>
                  </a:cubicBezTo>
                  <a:cubicBezTo>
                    <a:pt x="15675" y="3066"/>
                    <a:pt x="15731" y="3270"/>
                    <a:pt x="15731" y="3530"/>
                  </a:cubicBezTo>
                  <a:cubicBezTo>
                    <a:pt x="15731" y="3787"/>
                    <a:pt x="15675" y="3992"/>
                    <a:pt x="15564" y="4142"/>
                  </a:cubicBezTo>
                  <a:cubicBezTo>
                    <a:pt x="15453" y="4293"/>
                    <a:pt x="15300" y="4368"/>
                    <a:pt x="15107" y="4368"/>
                  </a:cubicBezTo>
                  <a:cubicBezTo>
                    <a:pt x="14972" y="4368"/>
                    <a:pt x="14830" y="4330"/>
                    <a:pt x="14678" y="4253"/>
                  </a:cubicBezTo>
                  <a:cubicBezTo>
                    <a:pt x="14527" y="4176"/>
                    <a:pt x="14367" y="4060"/>
                    <a:pt x="14198" y="3906"/>
                  </a:cubicBezTo>
                  <a:lnTo>
                    <a:pt x="14198" y="4906"/>
                  </a:lnTo>
                  <a:cubicBezTo>
                    <a:pt x="14368" y="5017"/>
                    <a:pt x="14539" y="5099"/>
                    <a:pt x="14711" y="5152"/>
                  </a:cubicBezTo>
                  <a:cubicBezTo>
                    <a:pt x="14884" y="5206"/>
                    <a:pt x="15058" y="5233"/>
                    <a:pt x="15233" y="5233"/>
                  </a:cubicBezTo>
                  <a:cubicBezTo>
                    <a:pt x="15640" y="5233"/>
                    <a:pt x="15957" y="5083"/>
                    <a:pt x="16186" y="4781"/>
                  </a:cubicBezTo>
                  <a:cubicBezTo>
                    <a:pt x="16415" y="4480"/>
                    <a:pt x="16530" y="4062"/>
                    <a:pt x="16530" y="3530"/>
                  </a:cubicBezTo>
                  <a:cubicBezTo>
                    <a:pt x="16530" y="2993"/>
                    <a:pt x="16424" y="2574"/>
                    <a:pt x="16214" y="2274"/>
                  </a:cubicBezTo>
                  <a:cubicBezTo>
                    <a:pt x="16004" y="1973"/>
                    <a:pt x="15710" y="1823"/>
                    <a:pt x="15333" y="1823"/>
                  </a:cubicBezTo>
                  <a:cubicBezTo>
                    <a:pt x="15266" y="1823"/>
                    <a:pt x="15202" y="1830"/>
                    <a:pt x="15141" y="1845"/>
                  </a:cubicBezTo>
                  <a:cubicBezTo>
                    <a:pt x="15079" y="1859"/>
                    <a:pt x="15018" y="1879"/>
                    <a:pt x="14957" y="1906"/>
                  </a:cubicBezTo>
                  <a:lnTo>
                    <a:pt x="14957" y="1143"/>
                  </a:lnTo>
                  <a:lnTo>
                    <a:pt x="16306" y="1143"/>
                  </a:lnTo>
                  <a:lnTo>
                    <a:pt x="16306" y="209"/>
                  </a:lnTo>
                  <a:close/>
                  <a:moveTo>
                    <a:pt x="21232" y="1351"/>
                  </a:moveTo>
                  <a:cubicBezTo>
                    <a:pt x="20831" y="1351"/>
                    <a:pt x="20516" y="1524"/>
                    <a:pt x="20287" y="1869"/>
                  </a:cubicBezTo>
                  <a:cubicBezTo>
                    <a:pt x="20058" y="2215"/>
                    <a:pt x="19944" y="2689"/>
                    <a:pt x="19944" y="3292"/>
                  </a:cubicBezTo>
                  <a:cubicBezTo>
                    <a:pt x="19944" y="3906"/>
                    <a:pt x="20060" y="4383"/>
                    <a:pt x="20293" y="4723"/>
                  </a:cubicBezTo>
                  <a:cubicBezTo>
                    <a:pt x="20526" y="5063"/>
                    <a:pt x="20853" y="5233"/>
                    <a:pt x="21273" y="5233"/>
                  </a:cubicBezTo>
                  <a:cubicBezTo>
                    <a:pt x="21449" y="5233"/>
                    <a:pt x="21625" y="5206"/>
                    <a:pt x="21800" y="5152"/>
                  </a:cubicBezTo>
                  <a:cubicBezTo>
                    <a:pt x="21976" y="5099"/>
                    <a:pt x="22152" y="5019"/>
                    <a:pt x="22327" y="4913"/>
                  </a:cubicBezTo>
                  <a:lnTo>
                    <a:pt x="22327" y="4002"/>
                  </a:lnTo>
                  <a:cubicBezTo>
                    <a:pt x="22154" y="4152"/>
                    <a:pt x="21986" y="4263"/>
                    <a:pt x="21822" y="4337"/>
                  </a:cubicBezTo>
                  <a:cubicBezTo>
                    <a:pt x="21658" y="4411"/>
                    <a:pt x="21498" y="4448"/>
                    <a:pt x="21342" y="4448"/>
                  </a:cubicBezTo>
                  <a:cubicBezTo>
                    <a:pt x="21148" y="4448"/>
                    <a:pt x="20998" y="4378"/>
                    <a:pt x="20890" y="4240"/>
                  </a:cubicBezTo>
                  <a:cubicBezTo>
                    <a:pt x="20782" y="4101"/>
                    <a:pt x="20719" y="3893"/>
                    <a:pt x="20701" y="3616"/>
                  </a:cubicBezTo>
                  <a:lnTo>
                    <a:pt x="22437" y="3616"/>
                  </a:lnTo>
                  <a:lnTo>
                    <a:pt x="22437" y="3279"/>
                  </a:lnTo>
                  <a:cubicBezTo>
                    <a:pt x="22437" y="2694"/>
                    <a:pt x="22328" y="2226"/>
                    <a:pt x="22108" y="1876"/>
                  </a:cubicBezTo>
                  <a:cubicBezTo>
                    <a:pt x="21889" y="1526"/>
                    <a:pt x="21597" y="1351"/>
                    <a:pt x="21232" y="1351"/>
                  </a:cubicBezTo>
                  <a:close/>
                  <a:moveTo>
                    <a:pt x="26882" y="1351"/>
                  </a:moveTo>
                  <a:cubicBezTo>
                    <a:pt x="26481" y="1351"/>
                    <a:pt x="26166" y="1524"/>
                    <a:pt x="25937" y="1869"/>
                  </a:cubicBezTo>
                  <a:cubicBezTo>
                    <a:pt x="25708" y="2215"/>
                    <a:pt x="25594" y="2689"/>
                    <a:pt x="25594" y="3292"/>
                  </a:cubicBezTo>
                  <a:cubicBezTo>
                    <a:pt x="25594" y="3906"/>
                    <a:pt x="25710" y="4383"/>
                    <a:pt x="25943" y="4723"/>
                  </a:cubicBezTo>
                  <a:cubicBezTo>
                    <a:pt x="26176" y="5063"/>
                    <a:pt x="26503" y="5233"/>
                    <a:pt x="26923" y="5233"/>
                  </a:cubicBezTo>
                  <a:cubicBezTo>
                    <a:pt x="27099" y="5233"/>
                    <a:pt x="27275" y="5206"/>
                    <a:pt x="27450" y="5152"/>
                  </a:cubicBezTo>
                  <a:cubicBezTo>
                    <a:pt x="27626" y="5099"/>
                    <a:pt x="27802" y="5019"/>
                    <a:pt x="27977" y="4913"/>
                  </a:cubicBezTo>
                  <a:lnTo>
                    <a:pt x="27977" y="4002"/>
                  </a:lnTo>
                  <a:cubicBezTo>
                    <a:pt x="27804" y="4152"/>
                    <a:pt x="27636" y="4263"/>
                    <a:pt x="27472" y="4337"/>
                  </a:cubicBezTo>
                  <a:cubicBezTo>
                    <a:pt x="27308" y="4411"/>
                    <a:pt x="27148" y="4448"/>
                    <a:pt x="26992" y="4448"/>
                  </a:cubicBezTo>
                  <a:cubicBezTo>
                    <a:pt x="26798" y="4448"/>
                    <a:pt x="26648" y="4378"/>
                    <a:pt x="26540" y="4240"/>
                  </a:cubicBezTo>
                  <a:cubicBezTo>
                    <a:pt x="26432" y="4101"/>
                    <a:pt x="26369" y="3893"/>
                    <a:pt x="26351" y="3616"/>
                  </a:cubicBezTo>
                  <a:lnTo>
                    <a:pt x="28087" y="3616"/>
                  </a:lnTo>
                  <a:lnTo>
                    <a:pt x="28087" y="3279"/>
                  </a:lnTo>
                  <a:cubicBezTo>
                    <a:pt x="28087" y="2694"/>
                    <a:pt x="27978" y="2226"/>
                    <a:pt x="27758" y="1876"/>
                  </a:cubicBezTo>
                  <a:cubicBezTo>
                    <a:pt x="27539" y="1526"/>
                    <a:pt x="27247" y="1351"/>
                    <a:pt x="26882" y="13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8" name="Shape 218"/>
          <p:cNvSpPr txBox="1"/>
          <p:nvPr/>
        </p:nvSpPr>
        <p:spPr>
          <a:xfrm>
            <a:off x="533400" y="3581400"/>
            <a:ext cx="2286000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457200" algn="l" rtl="0"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Cyst</a:t>
            </a:r>
          </a:p>
          <a:p>
            <a:pPr marL="0" marR="0" lvl="0" indent="457200" algn="l" rtl="0"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04800" y="3141661"/>
            <a:ext cx="86105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543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Preparing for Surgery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3819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the surgery, Dr. Allen came in to talk to Abby about her test results. </a:t>
            </a:r>
          </a:p>
          <a:p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 am really sorry, but your CA-125 level is high and it looks like your ovary actually does not have a cyst, but instead has a tumor. It is best now to go ahead and remove both of your ovaries.”  </a:t>
            </a:r>
          </a:p>
          <a:p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Allen explained she had consulted with a pathologist to verify the diagnosis.  She pulled out a brochure titled 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Ovarian Cancer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opened it to show Abby three photographs.  One showed normal ovarian tissue; the other two showed benign and malignant ovarian tissue.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4572000" y="2895600"/>
            <a:ext cx="3200400" cy="2411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6" name="Shape 236"/>
          <p:cNvSpPr txBox="1"/>
          <p:nvPr/>
        </p:nvSpPr>
        <p:spPr>
          <a:xfrm>
            <a:off x="4953000" y="5334000"/>
            <a:ext cx="2743199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Ovarian adenocarcinoma (malignant)</a:t>
            </a:r>
          </a:p>
        </p:txBody>
      </p:sp>
      <p:sp>
        <p:nvSpPr>
          <p:cNvPr id="237" name="Shape 237"/>
          <p:cNvSpPr/>
          <p:nvPr/>
        </p:nvSpPr>
        <p:spPr>
          <a:xfrm>
            <a:off x="1295400" y="2895600"/>
            <a:ext cx="3200399" cy="24145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38" name="Shape 238"/>
          <p:cNvSpPr txBox="1"/>
          <p:nvPr/>
        </p:nvSpPr>
        <p:spPr>
          <a:xfrm>
            <a:off x="1828800" y="5334000"/>
            <a:ext cx="2225675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Ovary cystoadenoma  (benign)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6080125" y="1066800"/>
            <a:ext cx="1997075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ovarian epithelium</a:t>
            </a:r>
          </a:p>
        </p:txBody>
      </p:sp>
      <p:sp>
        <p:nvSpPr>
          <p:cNvPr id="240" name="Shape 240"/>
          <p:cNvSpPr/>
          <p:nvPr/>
        </p:nvSpPr>
        <p:spPr>
          <a:xfrm>
            <a:off x="3200400" y="533400"/>
            <a:ext cx="2819400" cy="23050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genetics of ovarian cancer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8391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Abby had already learned a lot about ovarian cancer so she followed Dr. Allen’s explanation.</a:t>
            </a:r>
          </a:p>
          <a:p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“I’m only 20 years old. How did I get ovarian cancer? Isn’t this a disease of older women?</a:t>
            </a:r>
          </a:p>
          <a:p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“Typically ovarian cancer does affect older women. However, you may have a genetic predisposition for it.  Cancer cells have mutations in specific genes that regulate cell division. When they are mutated, cell division becomes uncontrollable,” the doctor explained.</a:t>
            </a:r>
          </a:p>
          <a:p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 learned about those genes on the Internet! Is it true that some ovarian cancers are associated with mutated copies of genes called </a:t>
            </a:r>
            <a:r>
              <a:rPr lang="en-US" sz="20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BRCA1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BRCA2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?” asked Abby.</a:t>
            </a:r>
          </a:p>
          <a:p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“Yes,” said Dr. Allen. “You likely were born with one a mutated copy of these genes already. A mutation of the second copy could have occurred more recently, triggering the development of your tumor.”</a:t>
            </a:r>
          </a:p>
          <a:p>
            <a:endParaRPr dirty="0"/>
          </a:p>
          <a:p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3057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CQ4: Why does cancer primarily affect older people rather than young people?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7848599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	Because the immune system of older people is not as effective in distinguishing normal cells from cancer cells.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Because older people have been exposed to more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carcinogens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(mutagen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leads to cancer)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cancer develops after multiple mutations have occurred which takes years to happen.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D: None of the above.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Cancer is a genetic disease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arises from the </a:t>
            </a:r>
            <a:r>
              <a:rPr lang="en-US" sz="28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accumulation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genetic changes (mutations).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cancers have a minimum of 6-9 different genes mutated.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 hereditary disease – we do not pass on cancer to offspring.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inherit dispositions (susceptibility) to cancer.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genes that are mutated in cancer are involved in </a:t>
            </a:r>
            <a:r>
              <a:rPr lang="en-US" sz="28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regulating the cell cycle.</a:t>
            </a:r>
          </a:p>
          <a:p>
            <a:endParaRPr dirty="0"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77724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Review: The cell cycle has</a:t>
            </a:r>
            <a:r>
              <a:rPr lang="en-US" sz="38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three </a:t>
            </a:r>
            <a:r>
              <a:rPr lang="en-US" sz="38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phases and controls cell division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25908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dirty="0" smtClean="0"/>
              <a:t>G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rowth phases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synthesis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endParaRPr lang="en-US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endParaRPr lang="en-US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phase - Mitosis</a:t>
            </a:r>
          </a:p>
        </p:txBody>
      </p:sp>
      <p:sp>
        <p:nvSpPr>
          <p:cNvPr id="275" name="Shape 275"/>
          <p:cNvSpPr/>
          <p:nvPr/>
        </p:nvSpPr>
        <p:spPr>
          <a:xfrm>
            <a:off x="2667000" y="2209800"/>
            <a:ext cx="304799" cy="2362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2971800" y="3149600"/>
            <a:ext cx="1557337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Interphase</a:t>
            </a:r>
          </a:p>
        </p:txBody>
      </p:sp>
      <p:sp>
        <p:nvSpPr>
          <p:cNvPr id="277" name="Shape 277"/>
          <p:cNvSpPr/>
          <p:nvPr/>
        </p:nvSpPr>
        <p:spPr>
          <a:xfrm>
            <a:off x="4572000" y="1752600"/>
            <a:ext cx="4267200" cy="41354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 Cycle Checkpoints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43434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checkpoints in cell cycle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smtClean="0"/>
              <a:t>After DNA has been replicated</a:t>
            </a:r>
            <a:endParaRPr lang="en-US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mitosis </a:t>
            </a:r>
            <a:r>
              <a:rPr lang="en-US" sz="2000" b="1" dirty="0" smtClean="0"/>
              <a:t>starts</a:t>
            </a:r>
            <a:endParaRPr lang="en-US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mitosis ends</a:t>
            </a:r>
          </a:p>
          <a:p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Checkpoints are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checks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see </a:t>
            </a:r>
            <a:r>
              <a:rPr lang="en-US" sz="2000" dirty="0" smtClean="0"/>
              <a:t>if the cell is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okay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division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environment is not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okay (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when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is damaged), a protein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 the cell cycle and cause the cell to die.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proteins that regulate the cell cycle are mutated or absent, cells can divide uncontrollably, leading to cancer.</a:t>
            </a:r>
          </a:p>
          <a:p>
            <a:endParaRPr dirty="0"/>
          </a:p>
        </p:txBody>
      </p:sp>
      <p:sp>
        <p:nvSpPr>
          <p:cNvPr id="286" name="Shape 286"/>
          <p:cNvSpPr/>
          <p:nvPr/>
        </p:nvSpPr>
        <p:spPr>
          <a:xfrm>
            <a:off x="4572000" y="1752600"/>
            <a:ext cx="4267200" cy="41354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CQ5: What would you expect cells to be like if they did not have properly functioning</a:t>
            </a: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smtClean="0"/>
              <a:t>proteins that regulate the cell cycle</a:t>
            </a: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36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7924799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609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The absence of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smtClean="0"/>
              <a:t>the protein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cells would cause them to divide more rapidly.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The absence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2600" dirty="0" smtClean="0"/>
              <a:t> the protein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cause cells to replicate with damaged DNA that could ultimately lead to cancer.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C: The absence of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smtClean="0"/>
              <a:t>the protein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cause cells to skip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stay in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replicating DNA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stage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cycle.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D: The absence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2600" dirty="0" smtClean="0"/>
              <a:t> the protein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have no effect on the cells.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Tumor suppressors and oncogenes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8077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1010"/>
              <a:buFont typeface="Arial"/>
              <a:buChar char="•"/>
            </a:pPr>
            <a:r>
              <a:rPr lang="en-US" sz="33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Mutations in </a:t>
            </a:r>
            <a:r>
              <a:rPr lang="en-US" sz="3300" b="0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oncogenes</a:t>
            </a:r>
            <a:r>
              <a:rPr lang="en-US" sz="33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3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tumor suppressor genes</a:t>
            </a:r>
            <a:r>
              <a:rPr lang="en-US" sz="33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lead to cancer.</a:t>
            </a:r>
          </a:p>
          <a:p>
            <a:pPr marL="342900" marR="0" lvl="0" indent="-3429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1010"/>
              <a:buFont typeface="Arial"/>
              <a:buChar char="•"/>
            </a:pPr>
            <a:r>
              <a:rPr lang="en-US" sz="3300" b="0" i="1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http://science.education.nih.gov/supplements/nih1/cancer/activities/activity2_animations.htm</a:t>
            </a:r>
          </a:p>
          <a:p>
            <a:pPr marL="342900" marR="0" lvl="0" indent="-3429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3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(Animation #5)</a:t>
            </a:r>
          </a:p>
          <a:p>
            <a:endParaRPr dirty="0"/>
          </a:p>
          <a:p>
            <a:endParaRPr dirty="0"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Abby is Sick:</a:t>
            </a:r>
            <a:b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 of the Story So Far…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Abby has been having abdominal pain.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has gone to see Dr. Allen.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ultrasound has indicated a mass on her right ovary.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is preparing to have the mass and ovary removed surgically.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228600" y="6858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CQ6: The BRCA1 and BRAC2 genes that may be mutated in Abby’s cells would be considered?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304800" y="2667000"/>
            <a:ext cx="4343400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609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An oncogene</a:t>
            </a:r>
          </a:p>
          <a:p>
            <a:pPr marL="0" marR="0" lvl="0" indent="609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A tumor suppressor gene</a:t>
            </a:r>
          </a:p>
          <a:p>
            <a:endParaRPr dirty="0"/>
          </a:p>
        </p:txBody>
      </p:sp>
      <p:sp>
        <p:nvSpPr>
          <p:cNvPr id="315" name="Shape 315"/>
          <p:cNvSpPr/>
          <p:nvPr/>
        </p:nvSpPr>
        <p:spPr>
          <a:xfrm>
            <a:off x="4953000" y="2286000"/>
            <a:ext cx="3581399" cy="3581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Benign to Malignant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8610599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cells divide too quickly and can leave the original site and enter the blood, lymph, or tissues.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cells divide a set number (60-70) of times, then they stop dividing.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usually limits benign tumors to small sizes.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cells can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forever.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4582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CQ7: How do cancer cells travel through the human body?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3819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Cancer travels through the body by way of sexual intercourse between a healthy person and one affected by the disease.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The circulatory system only is responsible for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smtClean="0"/>
              <a:t>moving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around.</a:t>
            </a:r>
            <a:endParaRPr lang="en-US"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C: The lymphatic system collects fluids from capillaries and with it cancer cells, which are then delivered by the circulatory system.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D: They are moved around on neurons throughout the body.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3200400" y="609600"/>
            <a:ext cx="5672137" cy="37798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9" name="Shape 339"/>
          <p:cNvSpPr/>
          <p:nvPr/>
        </p:nvSpPr>
        <p:spPr>
          <a:xfrm>
            <a:off x="381000" y="990600"/>
            <a:ext cx="2693987" cy="31241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0" name="Shape 340"/>
          <p:cNvSpPr txBox="1"/>
          <p:nvPr/>
        </p:nvSpPr>
        <p:spPr>
          <a:xfrm>
            <a:off x="533400" y="4495800"/>
            <a:ext cx="8077199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vessels of the circulatory and lymphatic systems provide a pipeline for cancer cells to move to other locations in the body through a process called </a:t>
            </a:r>
            <a:r>
              <a:rPr lang="en-US" sz="18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metastasis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533400" y="1083532"/>
            <a:ext cx="8077199" cy="4964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660"/>
              </a:spcBef>
              <a:buClr>
                <a:schemeClr val="dk1"/>
              </a:buClr>
              <a:buSzPct val="101010"/>
              <a:buFont typeface="Arial"/>
              <a:buChar char="•"/>
            </a:pPr>
            <a:r>
              <a:rPr lang="en-US" sz="1800" i="1" u="sng" dirty="0" smtClean="0">
                <a:solidFill>
                  <a:schemeClr val="hlink"/>
                </a:solidFill>
                <a:hlinkClick r:id="rId3"/>
              </a:rPr>
              <a:t>http://science.education.nih.gov/supplements/nih1/cancer/activities/activity2_animations.htm</a:t>
            </a:r>
          </a:p>
          <a:p>
            <a:pPr marL="342900" lvl="0" indent="-342900">
              <a:spcBef>
                <a:spcPts val="660"/>
              </a:spcBef>
              <a:buClr>
                <a:schemeClr val="dk1"/>
              </a:buClr>
              <a:buSzPct val="25000"/>
            </a:pPr>
            <a:r>
              <a:rPr lang="en-US" sz="1800" i="1" dirty="0" smtClean="0">
                <a:solidFill>
                  <a:schemeClr val="dk1"/>
                </a:solidFill>
              </a:rPr>
              <a:t>   (Animation #1)</a:t>
            </a:r>
          </a:p>
          <a:p>
            <a:endParaRPr dirty="0"/>
          </a:p>
        </p:txBody>
      </p:sp>
      <p:sp>
        <p:nvSpPr>
          <p:cNvPr id="341" name="Shape 341"/>
          <p:cNvSpPr txBox="1">
            <a:spLocks noGrp="1"/>
          </p:cNvSpPr>
          <p:nvPr>
            <p:ph type="sldNum" idx="4294967295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Abby’s treatment options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228600" y="1249733"/>
            <a:ext cx="86868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Dr. Allen came to see Abby after her surgery. </a:t>
            </a:r>
          </a:p>
          <a:p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“Everything went really well. Now we need to think about preventing this from ever coming back. Typically we use a combination of various types of therapy, which includes radiation and chemotherapy.”</a:t>
            </a:r>
          </a:p>
          <a:p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Radiation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Uses high-energy rays to kill cancer cells. A large machine directs radiation at the body. </a:t>
            </a:r>
          </a:p>
          <a:p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Chemotherapy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Uses anticancer drugs to kill cancer cells.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Abby’s treatment options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sldNum" idx="4294967295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3-12-12 at 9.47.3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604949"/>
            <a:ext cx="5105400" cy="4953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Typical Ovarian Cancer Treatments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053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One common chemotherapy for ovarian cancer is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Taxol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was first isolated from Yew bark in 1962 by the National Cancer Institutes (NCI). </a:t>
            </a:r>
          </a:p>
          <a:p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Taxol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blocks a cell's ability to break down the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spindle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fibres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mitosis. With the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spindle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in place, the cell can't divide into daughter cells and therefore the cancer can’t grow. </a:t>
            </a:r>
          </a:p>
        </p:txBody>
      </p:sp>
      <p:sp>
        <p:nvSpPr>
          <p:cNvPr id="361" name="Shape 361"/>
          <p:cNvSpPr/>
          <p:nvPr/>
        </p:nvSpPr>
        <p:spPr>
          <a:xfrm>
            <a:off x="5711825" y="1600200"/>
            <a:ext cx="2898775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2" name="Shape 362"/>
          <p:cNvSpPr txBox="1"/>
          <p:nvPr/>
        </p:nvSpPr>
        <p:spPr>
          <a:xfrm>
            <a:off x="6323012" y="5943600"/>
            <a:ext cx="17541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Taxus Brevifolia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4724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Cancer Detection</a:t>
            </a:r>
            <a:b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Treatment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38099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Earlier detection and treatment of cancer greatly increase the odds of survival.</a:t>
            </a:r>
          </a:p>
          <a:p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knowing the warning signs of cancer is important to health.</a:t>
            </a:r>
          </a:p>
        </p:txBody>
      </p:sp>
      <p:grpSp>
        <p:nvGrpSpPr>
          <p:cNvPr id="371" name="Shape 371"/>
          <p:cNvGrpSpPr/>
          <p:nvPr/>
        </p:nvGrpSpPr>
        <p:grpSpPr>
          <a:xfrm>
            <a:off x="4626744" y="409659"/>
            <a:ext cx="4927993" cy="6664325"/>
            <a:chOff x="4626744" y="298534"/>
            <a:chExt cx="4927993" cy="6664325"/>
          </a:xfrm>
        </p:grpSpPr>
        <p:grpSp>
          <p:nvGrpSpPr>
            <p:cNvPr id="373" name="Shape 373"/>
            <p:cNvGrpSpPr/>
            <p:nvPr/>
          </p:nvGrpSpPr>
          <p:grpSpPr>
            <a:xfrm>
              <a:off x="4876800" y="304800"/>
              <a:ext cx="381000" cy="5981700"/>
              <a:chOff x="4876800" y="228600"/>
              <a:chExt cx="381000" cy="5981700"/>
            </a:xfrm>
          </p:grpSpPr>
          <p:sp>
            <p:nvSpPr>
              <p:cNvPr id="374" name="Shape 374"/>
              <p:cNvSpPr/>
              <p:nvPr/>
            </p:nvSpPr>
            <p:spPr>
              <a:xfrm>
                <a:off x="4876800" y="228600"/>
                <a:ext cx="381000" cy="571500"/>
              </a:xfrm>
              <a:prstGeom prst="rect">
                <a:avLst/>
              </a:prstGeom>
              <a:solidFill>
                <a:srgbClr val="FFFF00"/>
              </a:solidFill>
              <a:ln w="19050" cap="rnd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4876800" y="2057400"/>
                <a:ext cx="381000" cy="571500"/>
              </a:xfrm>
              <a:prstGeom prst="rect">
                <a:avLst/>
              </a:prstGeom>
              <a:solidFill>
                <a:srgbClr val="FFFF00"/>
              </a:solidFill>
              <a:ln w="19050" cap="rnd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4876800" y="3048000"/>
                <a:ext cx="381000" cy="571500"/>
              </a:xfrm>
              <a:prstGeom prst="rect">
                <a:avLst/>
              </a:prstGeom>
              <a:solidFill>
                <a:srgbClr val="FFFF00"/>
              </a:solidFill>
              <a:ln w="19050" cap="rnd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4929187" y="3886200"/>
                <a:ext cx="225425" cy="571500"/>
              </a:xfrm>
              <a:prstGeom prst="rect">
                <a:avLst/>
              </a:prstGeom>
              <a:solidFill>
                <a:srgbClr val="FFFF00"/>
              </a:solidFill>
              <a:ln w="19050" cap="rnd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4876800" y="4800600"/>
                <a:ext cx="381000" cy="571500"/>
              </a:xfrm>
              <a:prstGeom prst="rect">
                <a:avLst/>
              </a:prstGeom>
              <a:solidFill>
                <a:srgbClr val="FFFF00"/>
              </a:solidFill>
              <a:ln w="19050" cap="rnd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4876800" y="5638800"/>
                <a:ext cx="381000" cy="571500"/>
              </a:xfrm>
              <a:prstGeom prst="rect">
                <a:avLst/>
              </a:prstGeom>
              <a:solidFill>
                <a:srgbClr val="FFFF00"/>
              </a:solidFill>
              <a:ln w="19050" cap="rnd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4876800" y="1143000"/>
                <a:ext cx="381000" cy="571500"/>
              </a:xfrm>
              <a:prstGeom prst="rect">
                <a:avLst/>
              </a:prstGeom>
              <a:solidFill>
                <a:srgbClr val="FFFF00"/>
              </a:solidFill>
              <a:ln w="19050" cap="rnd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72" name="Shape 372"/>
            <p:cNvSpPr txBox="1"/>
            <p:nvPr/>
          </p:nvSpPr>
          <p:spPr>
            <a:xfrm>
              <a:off x="4626744" y="298534"/>
              <a:ext cx="4927993" cy="6664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279400" algn="l" rtl="0">
                <a:buSzPct val="25000"/>
                <a:buFont typeface="Arial"/>
                <a:buNone/>
              </a:pPr>
              <a:r>
                <a:rPr lang="en-US" sz="2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2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baseline="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hange</a:t>
              </a:r>
              <a:r>
                <a:rPr lang="en-US" sz="2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 bowel or </a:t>
              </a:r>
              <a:r>
                <a:rPr lang="en-US" sz="24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bladder</a:t>
              </a:r>
            </a:p>
            <a:p>
              <a:pPr marL="0" marR="0" lvl="0" indent="279400" algn="l" rtl="0">
                <a:buSzPct val="25000"/>
                <a:buFont typeface="Arial"/>
                <a:buNone/>
              </a:pPr>
              <a:r>
                <a:rPr lang="en-US" sz="2400" dirty="0" smtClean="0">
                  <a:solidFill>
                    <a:schemeClr val="dk1"/>
                  </a:solidFill>
                </a:rPr>
                <a:t>   </a:t>
              </a:r>
              <a:r>
                <a:rPr lang="en-US" sz="24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habits</a:t>
              </a:r>
              <a:endPara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279400" algn="l" rtl="0">
                <a:buSzPct val="25000"/>
                <a:buFont typeface="Arial"/>
                <a:buNone/>
              </a:pPr>
              <a:endParaRPr sz="1600" dirty="0" smtClean="0"/>
            </a:p>
            <a:p>
              <a:pPr marL="0" marR="0" lvl="0" indent="279400" algn="l" rtl="0">
                <a:buSzPct val="25000"/>
                <a:buFont typeface="Arial"/>
                <a:buNone/>
              </a:pPr>
              <a:r>
                <a:rPr lang="en-US" sz="2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2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sore that does not heal</a:t>
              </a:r>
            </a:p>
            <a:p>
              <a:endParaRPr sz="3400" dirty="0"/>
            </a:p>
            <a:p>
              <a:pPr marL="0" marR="0" lvl="0" indent="279400" algn="l" rtl="0">
                <a:buSzPct val="25000"/>
                <a:buFont typeface="Arial"/>
                <a:buNone/>
              </a:pPr>
              <a:r>
                <a:rPr lang="en-US" sz="2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2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baseline="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nusual</a:t>
              </a:r>
              <a:r>
                <a:rPr lang="en-US" sz="2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bleeding</a:t>
              </a:r>
            </a:p>
            <a:p>
              <a:endParaRPr sz="4100" dirty="0"/>
            </a:p>
            <a:p>
              <a:pPr marL="0" marR="0" lvl="0" indent="279400" algn="l" rtl="0">
                <a:buSzPct val="25000"/>
                <a:buFont typeface="Arial"/>
                <a:buNone/>
              </a:pPr>
              <a:r>
                <a:rPr lang="en-US" sz="2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2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thickening or lump</a:t>
              </a:r>
            </a:p>
            <a:p>
              <a:endParaRPr sz="3200" dirty="0"/>
            </a:p>
            <a:p>
              <a:pPr marL="0" marR="0" lvl="0" indent="279400" algn="l" rtl="0">
                <a:buSzPct val="25000"/>
                <a:buFont typeface="Arial"/>
                <a:buNone/>
              </a:pPr>
              <a:r>
                <a:rPr lang="en-US" sz="2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 </a:t>
              </a:r>
              <a:r>
                <a:rPr lang="en-US" sz="2400" b="0" i="0" u="none" strike="noStrike" cap="none" baseline="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ndigestion</a:t>
              </a:r>
              <a:r>
                <a:rPr lang="en-US" sz="2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or </a:t>
              </a:r>
              <a:r>
                <a:rPr lang="en-US" sz="24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difficulty</a:t>
              </a:r>
            </a:p>
            <a:p>
              <a:pPr marL="0" marR="0" lvl="0" indent="279400" algn="l" rtl="0">
                <a:buSzPct val="25000"/>
                <a:buFont typeface="Arial"/>
                <a:buNone/>
              </a:pPr>
              <a:r>
                <a:rPr lang="en-US" sz="2400" dirty="0" smtClean="0">
                  <a:solidFill>
                    <a:schemeClr val="dk1"/>
                  </a:solidFill>
                </a:rPr>
                <a:t>  </a:t>
              </a:r>
              <a:r>
                <a:rPr lang="en-US" sz="24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swallowing</a:t>
              </a:r>
            </a:p>
            <a:p>
              <a:endParaRPr dirty="0" smtClean="0"/>
            </a:p>
            <a:p>
              <a:pPr marL="0" marR="0" lvl="0" indent="279400" algn="l" rtl="0">
                <a:buSzPct val="25000"/>
                <a:buFont typeface="Arial"/>
                <a:buNone/>
              </a:pPr>
              <a:r>
                <a:rPr lang="en-US" sz="2400" b="1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24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baseline="0" dirty="0" err="1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bvious</a:t>
              </a:r>
              <a:r>
                <a:rPr lang="en-US" sz="24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 in wart or </a:t>
              </a:r>
              <a:r>
                <a:rPr lang="en-US" sz="24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mole</a:t>
              </a:r>
            </a:p>
            <a:p>
              <a:pPr marL="0" marR="0" lvl="0" indent="279400" algn="l" rtl="0">
                <a:buSzPct val="25000"/>
                <a:buFont typeface="Arial"/>
                <a:buNone/>
              </a:pPr>
              <a:endParaRPr lang="en-US" sz="3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279400" algn="l" rtl="0">
                <a:buSzPct val="25000"/>
                <a:buFont typeface="Arial"/>
                <a:buNone/>
              </a:pPr>
              <a:r>
                <a:rPr lang="en-US" sz="2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r>
                <a:rPr lang="en-US" sz="2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baseline="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agging</a:t>
              </a:r>
              <a:r>
                <a:rPr lang="en-US" sz="2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cough or hoarseness</a:t>
              </a:r>
            </a:p>
            <a:p>
              <a:endParaRPr dirty="0"/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3057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CQ8: Can surgery successfully cure a cancer that has metastasized?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304800" y="2133600"/>
            <a:ext cx="8458200" cy="358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990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No, all body cells are dividing uncontrollably</a:t>
            </a:r>
          </a:p>
          <a:p>
            <a:pPr marL="0" marR="0" lvl="1" indent="990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it could remove all cells with defective cell-cycle regulation</a:t>
            </a:r>
          </a:p>
          <a:p>
            <a:pPr marL="0" marR="0" lvl="1" indent="990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No, cancer cells are no longer localized in one spot</a:t>
            </a:r>
          </a:p>
          <a:p>
            <a:pPr marL="0" marR="0" lvl="1" indent="990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UcPeriod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if the tumor is benign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Group Discussion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were Abby, what questions would you have?</a:t>
            </a:r>
          </a:p>
          <a:p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Abby be worried about cancer? The doctor said it was a cyst!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3819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Abby’s ovarian cancer has been in remission for 10 years. She graduated from college with a BA in Anthropology. Three years later she married, and today she is living happily with her husband Charles and their four-year-old adopted daughter.</a:t>
            </a:r>
          </a:p>
        </p:txBody>
      </p:sp>
      <p:sp>
        <p:nvSpPr>
          <p:cNvPr id="396" name="Shape 396"/>
          <p:cNvSpPr/>
          <p:nvPr/>
        </p:nvSpPr>
        <p:spPr>
          <a:xfrm>
            <a:off x="2819400" y="2590800"/>
            <a:ext cx="3441700" cy="3657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CQ1: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 you know someone personally that has had cancer?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046162" y="2673350"/>
            <a:ext cx="3094037" cy="221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609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Yes</a:t>
            </a:r>
          </a:p>
          <a:p>
            <a:pPr marL="0" marR="0" lvl="0" indent="609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No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895600" cy="64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Overall Cancer Incidence and Mortality Trends in U.S.</a:t>
            </a:r>
          </a:p>
        </p:txBody>
      </p:sp>
      <p:sp>
        <p:nvSpPr>
          <p:cNvPr id="97" name="Shape 97"/>
          <p:cNvSpPr/>
          <p:nvPr/>
        </p:nvSpPr>
        <p:spPr>
          <a:xfrm>
            <a:off x="3048000" y="152400"/>
            <a:ext cx="5943600" cy="6553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096000" y="914400"/>
            <a:ext cx="2666999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snapshot of ovarian cancer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400800" y="5257800"/>
            <a:ext cx="2514599" cy="942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From: </a:t>
            </a:r>
            <a:r>
              <a:rPr lang="en-US" sz="1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Snapshot of Ovarian Cancer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National Cancer Institute, updated 2007.</a:t>
            </a:r>
          </a:p>
          <a:p>
            <a:endParaRPr dirty="0"/>
          </a:p>
        </p:txBody>
      </p:sp>
      <p:sp>
        <p:nvSpPr>
          <p:cNvPr id="108" name="Shape 108"/>
          <p:cNvSpPr/>
          <p:nvPr/>
        </p:nvSpPr>
        <p:spPr>
          <a:xfrm>
            <a:off x="533400" y="149225"/>
            <a:ext cx="4903787" cy="67087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82296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CQ2: Abby wondered: what is the difference between </a:t>
            </a:r>
            <a:r>
              <a:rPr lang="en-US" sz="3600" b="1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n-US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a </a:t>
            </a:r>
            <a:r>
              <a:rPr lang="en-US" sz="3600" b="1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tumor</a:t>
            </a:r>
            <a:r>
              <a:rPr lang="en-US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 What do you think?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001000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6096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The two terms can be used interchangeably as they are</a:t>
            </a: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same.</a:t>
            </a:r>
            <a:endParaRPr lang="en-US"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6096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 Cancer is a disease that eventually disrupts body functions whereas a tumor is a mass of cells with no apparent function in the body.</a:t>
            </a:r>
          </a:p>
          <a:p>
            <a:pPr marL="0" marR="0" lvl="0" indent="6096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C:  Cancer is a disease which affects men whereas a tumor may affect both men and women.</a:t>
            </a:r>
          </a:p>
          <a:p>
            <a:pPr marL="0" marR="0" lvl="0" indent="6096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E: Cancer is a disease of the digestive tract whereas a tumor may develop anywhere in the body.</a:t>
            </a:r>
          </a:p>
          <a:p>
            <a:endParaRPr dirty="0"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Cancer?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3819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9999"/>
              <a:buFont typeface="Arial"/>
              <a:buChar char="•"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Simplest definition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American Cancer Society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 cancer is a group of diseases characterized by uncontrolled growth and spread of abnormal cells. If the spread is not controlled, it can result in death.”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9999"/>
              <a:buFont typeface="Arial"/>
              <a:buChar char="•"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Tumor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types: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Benign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(non-cancerous) – this is 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cancer!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spread; it can eventually become malignant in some cases.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Malignant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(cancerous) – this is cancer!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the potential to spread to other parts of body.</a:t>
            </a:r>
          </a:p>
          <a:p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Role of Cell Division in Cancer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5257799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normal cell division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unregulated cell division and tumor formation</a:t>
            </a:r>
          </a:p>
        </p:txBody>
      </p:sp>
      <p:grpSp>
        <p:nvGrpSpPr>
          <p:cNvPr id="137" name="Shape 137"/>
          <p:cNvGrpSpPr/>
          <p:nvPr/>
        </p:nvGrpSpPr>
        <p:grpSpPr>
          <a:xfrm>
            <a:off x="4724399" y="4038600"/>
            <a:ext cx="1143000" cy="1676399"/>
            <a:chOff x="4648199" y="3657600"/>
            <a:chExt cx="1143000" cy="1676399"/>
          </a:xfrm>
        </p:grpSpPr>
        <p:cxnSp>
          <p:nvCxnSpPr>
            <p:cNvPr id="138" name="Shape 138"/>
            <p:cNvCxnSpPr/>
            <p:nvPr/>
          </p:nvCxnSpPr>
          <p:spPr>
            <a:xfrm rot="10800000">
              <a:off x="4876799" y="3657600"/>
              <a:ext cx="914400" cy="838199"/>
            </a:xfrm>
            <a:prstGeom prst="straightConnector1">
              <a:avLst/>
            </a:prstGeom>
            <a:noFill/>
            <a:ln w="28575" cap="rnd">
              <a:solidFill>
                <a:schemeClr val="dk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139" name="Shape 139"/>
            <p:cNvCxnSpPr/>
            <p:nvPr/>
          </p:nvCxnSpPr>
          <p:spPr>
            <a:xfrm rot="10800000">
              <a:off x="4648199" y="4495800"/>
              <a:ext cx="1143000" cy="0"/>
            </a:xfrm>
            <a:prstGeom prst="straightConnector1">
              <a:avLst/>
            </a:prstGeom>
            <a:noFill/>
            <a:ln w="28575" cap="rnd">
              <a:solidFill>
                <a:schemeClr val="dk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140" name="Shape 140"/>
            <p:cNvCxnSpPr/>
            <p:nvPr/>
          </p:nvCxnSpPr>
          <p:spPr>
            <a:xfrm flipH="1">
              <a:off x="4953000" y="4495800"/>
              <a:ext cx="838199" cy="838199"/>
            </a:xfrm>
            <a:prstGeom prst="straightConnector1">
              <a:avLst/>
            </a:prstGeom>
            <a:noFill/>
            <a:ln w="28575" cap="rnd">
              <a:solidFill>
                <a:schemeClr val="dk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</p:grpSp>
      <p:sp>
        <p:nvSpPr>
          <p:cNvPr id="141" name="Shape 141"/>
          <p:cNvSpPr txBox="1"/>
          <p:nvPr/>
        </p:nvSpPr>
        <p:spPr>
          <a:xfrm>
            <a:off x="2819400" y="3200400"/>
            <a:ext cx="1828800" cy="1077912"/>
          </a:xfrm>
          <a:prstGeom prst="rect">
            <a:avLst/>
          </a:prstGeom>
          <a:solidFill>
            <a:srgbClr val="FF0000"/>
          </a:solidFill>
          <a:ln w="2857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Malignant</a:t>
            </a:r>
          </a:p>
          <a:p>
            <a:pPr marL="0" marR="0" lvl="0" indent="0" algn="ctr" rt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tumor invades surrounding tissue (cancerous)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590800" y="5272741"/>
            <a:ext cx="2301874" cy="1336675"/>
          </a:xfrm>
          <a:prstGeom prst="rect">
            <a:avLst/>
          </a:prstGeom>
          <a:solidFill>
            <a:srgbClr val="FF0000"/>
          </a:solidFill>
          <a:ln w="2857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Metastatic</a:t>
            </a:r>
          </a:p>
          <a:p>
            <a:endParaRPr dirty="0"/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individual cells break away and start a new tumor elsewhere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(cancerous)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81000" y="4191000"/>
            <a:ext cx="2286000" cy="971550"/>
          </a:xfrm>
          <a:prstGeom prst="rect">
            <a:avLst/>
          </a:prstGeom>
          <a:solidFill>
            <a:srgbClr val="66CCFF"/>
          </a:solidFill>
          <a:ln w="2857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Benign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tumor has no effect on surrounding tissue 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(non-cancerous)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410200" y="6400800"/>
            <a:ext cx="29845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from the National Cancer Institute</a:t>
            </a:r>
          </a:p>
        </p:txBody>
      </p:sp>
      <p:sp>
        <p:nvSpPr>
          <p:cNvPr id="145" name="Shape 145"/>
          <p:cNvSpPr/>
          <p:nvPr/>
        </p:nvSpPr>
        <p:spPr>
          <a:xfrm>
            <a:off x="6019800" y="1371600"/>
            <a:ext cx="2286000" cy="4800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Custom Theme">
  <a:themeElements>
    <a:clrScheme name="Cancer Ca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1558</Words>
  <Application>Microsoft Macintosh PowerPoint</Application>
  <PresentationFormat>On-screen Show (4:3)</PresentationFormat>
  <Paragraphs>235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Custom Theme</vt:lpstr>
      <vt:lpstr>But I’m Too Young!A Case Study of Ovarian Cancer</vt:lpstr>
      <vt:lpstr>Abby is Sick: Review of the Story So Far…</vt:lpstr>
      <vt:lpstr>Group Discussion</vt:lpstr>
      <vt:lpstr>CQ1: Do you know someone personally that has had cancer?</vt:lpstr>
      <vt:lpstr>Overall Cancer Incidence and Mortality Trends in U.S.</vt:lpstr>
      <vt:lpstr>A snapshot of ovarian cancer</vt:lpstr>
      <vt:lpstr>CQ2: Abby wondered: what is the difference between cancer and a tumor? What do you think?</vt:lpstr>
      <vt:lpstr>What is Cancer?</vt:lpstr>
      <vt:lpstr>Role of Cell Division in Cancer</vt:lpstr>
      <vt:lpstr>CQ3: Normal CA-125 levels are indicated by values of 35 U/ml or less. Abby’s CA-125 levels taken at two different times are indicated below. Is Abby likely to have a cyst or cancer?</vt:lpstr>
      <vt:lpstr>Preparing for Surgery</vt:lpstr>
      <vt:lpstr>PowerPoint Presentation</vt:lpstr>
      <vt:lpstr>The genetics of ovarian cancer</vt:lpstr>
      <vt:lpstr>CQ4: Why does cancer primarily affect older people rather than young people?</vt:lpstr>
      <vt:lpstr>Cancer is a genetic disease</vt:lpstr>
      <vt:lpstr>Review: The cell cycle has three phases and controls cell division</vt:lpstr>
      <vt:lpstr>Cell Cycle Checkpoints</vt:lpstr>
      <vt:lpstr>CQ5: What would you expect cells to be like if they did not have properly functioning proteins that regulate the cell cycle?</vt:lpstr>
      <vt:lpstr>Tumor suppressors and oncogenes</vt:lpstr>
      <vt:lpstr>CQ6: The BRCA1 and BRAC2 genes that may be mutated in Abby’s cells would be considered?</vt:lpstr>
      <vt:lpstr>From Benign to Malignant</vt:lpstr>
      <vt:lpstr>CQ7: How do cancer cells travel through the human body?</vt:lpstr>
      <vt:lpstr>PowerPoint Presentation</vt:lpstr>
      <vt:lpstr>PowerPoint Presentation</vt:lpstr>
      <vt:lpstr>Abby’s treatment options</vt:lpstr>
      <vt:lpstr>Abby’s treatment options</vt:lpstr>
      <vt:lpstr>Typical Ovarian Cancer Treatments</vt:lpstr>
      <vt:lpstr>Cancer Detection and Treatment</vt:lpstr>
      <vt:lpstr>CQ8: Can surgery successfully cure a cancer that has metastasized?</vt:lpstr>
      <vt:lpstr>Abby’s ovarian cancer has been in remission for 10 years. She graduated from college with a BA in Anthropology. Three years later she married, and today she is living happily with her husband Charles and their four-year-old adopted daughter.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 I’m Too Young!A Case Study of Ovarian Cancer</dc:title>
  <cp:lastModifiedBy>Danielle Martel</cp:lastModifiedBy>
  <cp:revision>10</cp:revision>
  <dcterms:created xsi:type="dcterms:W3CDTF">2013-12-12T00:26:28Z</dcterms:created>
  <dcterms:modified xsi:type="dcterms:W3CDTF">2016-10-30T02:00:56Z</dcterms:modified>
</cp:coreProperties>
</file>