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5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1" r:id="rId10"/>
    <p:sldId id="262" r:id="rId11"/>
    <p:sldId id="263" r:id="rId12"/>
    <p:sldId id="267" r:id="rId13"/>
    <p:sldId id="268" r:id="rId14"/>
    <p:sldId id="277" r:id="rId15"/>
    <p:sldId id="269" r:id="rId16"/>
    <p:sldId id="270" r:id="rId17"/>
    <p:sldId id="271" r:id="rId18"/>
    <p:sldId id="272" r:id="rId19"/>
    <p:sldId id="273" r:id="rId20"/>
    <p:sldId id="278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20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4FBF-DBF7-A742-88C7-A2EF2805D8D9}" type="datetimeFigureOut">
              <a:rPr lang="en-US" smtClean="0"/>
              <a:pPr/>
              <a:t>17-09-13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16D-B6DF-F349-A180-32801B5EB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4FBF-DBF7-A742-88C7-A2EF2805D8D9}" type="datetimeFigureOut">
              <a:rPr lang="en-US" smtClean="0"/>
              <a:pPr/>
              <a:t>17-09-13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16D-B6DF-F349-A180-32801B5EB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4FBF-DBF7-A742-88C7-A2EF2805D8D9}" type="datetimeFigureOut">
              <a:rPr lang="en-US" smtClean="0"/>
              <a:pPr/>
              <a:t>17-09-13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16D-B6DF-F349-A180-32801B5EB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4FBF-DBF7-A742-88C7-A2EF2805D8D9}" type="datetimeFigureOut">
              <a:rPr lang="en-US" smtClean="0"/>
              <a:pPr/>
              <a:t>17-09-13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16D-B6DF-F349-A180-32801B5EB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4FBF-DBF7-A742-88C7-A2EF2805D8D9}" type="datetimeFigureOut">
              <a:rPr lang="en-US" smtClean="0"/>
              <a:pPr/>
              <a:t>17-09-13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16D-B6DF-F349-A180-32801B5EB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4FBF-DBF7-A742-88C7-A2EF2805D8D9}" type="datetimeFigureOut">
              <a:rPr lang="en-US" smtClean="0"/>
              <a:pPr/>
              <a:t>17-09-13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16D-B6DF-F349-A180-32801B5EB46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4FBF-DBF7-A742-88C7-A2EF2805D8D9}" type="datetimeFigureOut">
              <a:rPr lang="en-US" smtClean="0"/>
              <a:pPr/>
              <a:t>17-09-13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16D-B6DF-F349-A180-32801B5EB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4FBF-DBF7-A742-88C7-A2EF2805D8D9}" type="datetimeFigureOut">
              <a:rPr lang="en-US" smtClean="0"/>
              <a:pPr/>
              <a:t>17-09-13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16D-B6DF-F349-A180-32801B5EB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4FBF-DBF7-A742-88C7-A2EF2805D8D9}" type="datetimeFigureOut">
              <a:rPr lang="en-US" smtClean="0"/>
              <a:pPr/>
              <a:t>17-09-13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16D-B6DF-F349-A180-32801B5EB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4FBF-DBF7-A742-88C7-A2EF2805D8D9}" type="datetimeFigureOut">
              <a:rPr lang="en-US" smtClean="0"/>
              <a:pPr/>
              <a:t>17-09-13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16D-B6DF-F349-A180-32801B5EB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4FBF-DBF7-A742-88C7-A2EF2805D8D9}" type="datetimeFigureOut">
              <a:rPr lang="en-US" smtClean="0"/>
              <a:pPr/>
              <a:t>17-09-13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16D-B6DF-F349-A180-32801B5EB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4FBF-DBF7-A742-88C7-A2EF2805D8D9}" type="datetimeFigureOut">
              <a:rPr lang="en-US" smtClean="0"/>
              <a:pPr/>
              <a:t>17-09-13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7C16D-B6DF-F349-A180-32801B5EB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8DD4FBF-DBF7-A742-88C7-A2EF2805D8D9}" type="datetimeFigureOut">
              <a:rPr lang="en-US" smtClean="0"/>
              <a:pPr/>
              <a:t>17-09-13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F627C16D-B6DF-F349-A180-32801B5EB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Activity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95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For each group, there is one observer and one or two investigators. </a:t>
            </a:r>
          </a:p>
          <a:p>
            <a:r>
              <a:rPr lang="en-US" dirty="0" smtClean="0"/>
              <a:t>Observer look at the picture for 30 seconds. The investigators should not look at the picture. </a:t>
            </a:r>
          </a:p>
          <a:p>
            <a:r>
              <a:rPr lang="en-US" dirty="0" smtClean="0"/>
              <a:t>After 30 seconds, the investigators should begin questioning the observers. Each Investigator should question each observer. Then, the Investigators should attempt to reconstruct the scene based on the "eyewitness testimony"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9-16 at 8.28.17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466" r="-8466"/>
          <a:stretch>
            <a:fillRect/>
          </a:stretch>
        </p:blipFill>
        <p:spPr>
          <a:xfrm>
            <a:off x="-844943" y="274638"/>
            <a:ext cx="10639882" cy="58515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How many cars were in the intersection?      </a:t>
            </a:r>
          </a:p>
          <a:p>
            <a:r>
              <a:rPr lang="en-US" dirty="0" smtClean="0"/>
              <a:t>Across the street, are there any parked cars on the side?  </a:t>
            </a:r>
          </a:p>
          <a:p>
            <a:r>
              <a:rPr lang="en-US" dirty="0" smtClean="0"/>
              <a:t>Can you describe at least one of the cars driving through the  intersection?</a:t>
            </a:r>
          </a:p>
          <a:p>
            <a:r>
              <a:rPr lang="en-US" dirty="0" smtClean="0"/>
              <a:t>Are there any other potential witnesses?  If they answer yes, ask the following question: What was this witness doing? Where was he?</a:t>
            </a:r>
          </a:p>
          <a:p>
            <a:r>
              <a:rPr lang="en-US" dirty="0" smtClean="0"/>
              <a:t>They should have noticed a person mowing a lawn across the street. </a:t>
            </a:r>
          </a:p>
          <a:p>
            <a:r>
              <a:rPr lang="en-US" dirty="0" smtClean="0"/>
              <a:t>What was the speed limit?</a:t>
            </a:r>
          </a:p>
          <a:p>
            <a:r>
              <a:rPr lang="en-US" dirty="0" smtClean="0"/>
              <a:t>Was the there anyone parked in the first parking spot?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9-16 at 8.28.17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466" r="-8466"/>
          <a:stretch>
            <a:fillRect/>
          </a:stretch>
        </p:blipFill>
        <p:spPr>
          <a:xfrm>
            <a:off x="-844943" y="274638"/>
            <a:ext cx="11048276" cy="607612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791612"/>
            <a:ext cx="8042276" cy="1336956"/>
          </a:xfrm>
        </p:spPr>
        <p:txBody>
          <a:bodyPr/>
          <a:lstStyle/>
          <a:p>
            <a:r>
              <a:rPr lang="en-US" dirty="0" smtClean="0"/>
              <a:t>Weird things with observations…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this photo….</a:t>
            </a:r>
            <a:endParaRPr lang="en-US" dirty="0"/>
          </a:p>
        </p:txBody>
      </p:sp>
      <p:pic>
        <p:nvPicPr>
          <p:cNvPr id="4" name="Content Placeholder 3" descr="Screen Shot 2014-09-16 at 8.31.32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3461" r="-23461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….to this one</a:t>
            </a:r>
            <a:endParaRPr lang="en-US" dirty="0"/>
          </a:p>
        </p:txBody>
      </p:sp>
      <p:pic>
        <p:nvPicPr>
          <p:cNvPr id="4" name="Content Placeholder 3" descr="Screen Shot 2014-09-16 at 8.31.40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3237" r="-23237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292" y="40663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image contains a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picture and a word.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you see both of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them?</a:t>
            </a:r>
            <a:endParaRPr lang="en-US" dirty="0"/>
          </a:p>
        </p:txBody>
      </p:sp>
      <p:pic>
        <p:nvPicPr>
          <p:cNvPr id="4" name="Content Placeholder 3" descr="Screen Shot 2014-09-16 at 8.32.57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3476" r="-103476"/>
          <a:stretch>
            <a:fillRect/>
          </a:stretch>
        </p:blipFill>
        <p:spPr>
          <a:xfrm>
            <a:off x="-1883664" y="1456304"/>
            <a:ext cx="8229600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observe?</a:t>
            </a:r>
            <a:endParaRPr lang="en-US" dirty="0"/>
          </a:p>
        </p:txBody>
      </p:sp>
      <p:pic>
        <p:nvPicPr>
          <p:cNvPr id="4" name="Content Placeholder 3" descr="Screen Shot 2014-09-16 at 8.33.22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3416" r="-53416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4532"/>
            <a:ext cx="82296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1. Each partner has </a:t>
            </a:r>
            <a:r>
              <a:rPr lang="en-US" dirty="0" smtClean="0"/>
              <a:t>6 pieces of </a:t>
            </a:r>
            <a:r>
              <a:rPr lang="en-US" dirty="0" smtClean="0"/>
              <a:t>science lab equipment. You also need a divider.</a:t>
            </a:r>
          </a:p>
          <a:p>
            <a:pPr>
              <a:buNone/>
            </a:pPr>
            <a:r>
              <a:rPr lang="en-US" dirty="0" smtClean="0"/>
              <a:t>2. Sit facing a partner, with the textbook/binder as a divider standing up in between.</a:t>
            </a:r>
          </a:p>
          <a:p>
            <a:pPr>
              <a:buNone/>
            </a:pPr>
            <a:r>
              <a:rPr lang="en-US" dirty="0" smtClean="0"/>
              <a:t>3. Partner #1 should arrange their set of objects on their side of the divider any way they want, making sure that Partner #2 cannot see.</a:t>
            </a:r>
          </a:p>
          <a:p>
            <a:pPr>
              <a:buNone/>
            </a:pPr>
            <a:r>
              <a:rPr lang="en-US" dirty="0" smtClean="0"/>
              <a:t>4. Next, Partner #1 should use words only to describe to Partner #2 how the objects are situated. No hand signals and no peeking allowed!! Try and use the observation words from the list.</a:t>
            </a:r>
          </a:p>
          <a:p>
            <a:pPr>
              <a:buNone/>
            </a:pPr>
            <a:r>
              <a:rPr lang="en-US" dirty="0" smtClean="0"/>
              <a:t>5. Partner #2 follows the directions given by Partner #1 to repeat the arrangement using their own set of objects.</a:t>
            </a:r>
          </a:p>
          <a:p>
            <a:pPr>
              <a:buNone/>
            </a:pPr>
            <a:r>
              <a:rPr lang="en-US" dirty="0" smtClean="0"/>
              <a:t>6. When finished, remove the folder to reveal the hidden arrangement. Do the objects match?</a:t>
            </a:r>
          </a:p>
          <a:p>
            <a:pPr>
              <a:buNone/>
            </a:pPr>
            <a:r>
              <a:rPr lang="en-US" dirty="0" smtClean="0"/>
              <a:t>7. Repeat this game, and switch roles of Partner #1 and #2 this time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good look at this picture</a:t>
            </a:r>
            <a:endParaRPr lang="en-US" dirty="0"/>
          </a:p>
        </p:txBody>
      </p:sp>
      <p:pic>
        <p:nvPicPr>
          <p:cNvPr id="5" name="Content Placeholder 4" descr="Screen Shot 2014-09-16 at 8.22.05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061" r="-20061"/>
          <a:stretch>
            <a:fillRect/>
          </a:stretch>
        </p:blipFill>
        <p:spPr>
          <a:xfrm>
            <a:off x="-494827" y="1444532"/>
            <a:ext cx="10340293" cy="558449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Match the pictures with the lab equipment and </a:t>
            </a:r>
            <a:r>
              <a:rPr lang="en-US" smtClean="0"/>
              <a:t>write their </a:t>
            </a:r>
            <a:r>
              <a:rPr lang="en-US" dirty="0" smtClean="0"/>
              <a:t>function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lab equipment worksheet</a:t>
            </a:r>
          </a:p>
          <a:p>
            <a:r>
              <a:rPr lang="en-US" dirty="0" smtClean="0"/>
              <a:t>Pick your favorite object and write at least 6 descriptive observations about it</a:t>
            </a:r>
          </a:p>
          <a:p>
            <a:r>
              <a:rPr lang="en-US" dirty="0" smtClean="0"/>
              <a:t>Pick another 2 common objects and describe them so clearly that your friend could figure out what the object is. Next class we will see if your friends can figure out the objects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there parked cars on the side of the road?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color is the pickup truck driving in the road?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Are there any minivans around?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What what the speed limit?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Are there any people walking on the streets?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a good look at this picture</a:t>
            </a:r>
            <a:endParaRPr lang="en-US" dirty="0"/>
          </a:p>
        </p:txBody>
      </p:sp>
      <p:pic>
        <p:nvPicPr>
          <p:cNvPr id="5" name="Content Placeholder 4" descr="Screen Shot 2014-09-16 at 8.22.05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061" r="-20061"/>
          <a:stretch>
            <a:fillRect/>
          </a:stretch>
        </p:blipFill>
        <p:spPr>
          <a:xfrm>
            <a:off x="-555948" y="1444532"/>
            <a:ext cx="10428319" cy="563203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Yes</a:t>
            </a:r>
          </a:p>
          <a:p>
            <a:pPr marL="514350" indent="-514350">
              <a:buAutoNum type="arabicPeriod"/>
            </a:pPr>
            <a:r>
              <a:rPr lang="en-US" dirty="0" smtClean="0"/>
              <a:t>Blue</a:t>
            </a:r>
          </a:p>
          <a:p>
            <a:pPr marL="514350" indent="-514350">
              <a:buAutoNum type="arabicPeriod"/>
            </a:pPr>
            <a:r>
              <a:rPr lang="en-US" dirty="0" smtClean="0"/>
              <a:t>Yes</a:t>
            </a:r>
          </a:p>
          <a:p>
            <a:pPr marL="514350" indent="-514350">
              <a:buAutoNum type="arabicPeriod"/>
            </a:pPr>
            <a:r>
              <a:rPr lang="en-US" dirty="0" smtClean="0"/>
              <a:t>35</a:t>
            </a:r>
          </a:p>
          <a:p>
            <a:pPr marL="514350" indent="-514350">
              <a:buAutoNum type="arabicPeriod"/>
            </a:pPr>
            <a:r>
              <a:rPr lang="en-US" dirty="0" smtClean="0"/>
              <a:t>No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238</TotalTime>
  <Words>503</Words>
  <Application>Microsoft Macintosh PowerPoint</Application>
  <PresentationFormat>On-screen Show (4:3)</PresentationFormat>
  <Paragraphs>50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Breeze</vt:lpstr>
      <vt:lpstr>Observations</vt:lpstr>
      <vt:lpstr>Take a good look at this picture</vt:lpstr>
      <vt:lpstr>Question 1</vt:lpstr>
      <vt:lpstr>Question 2</vt:lpstr>
      <vt:lpstr>Question 3</vt:lpstr>
      <vt:lpstr>Question 4</vt:lpstr>
      <vt:lpstr>Question 5</vt:lpstr>
      <vt:lpstr>Take a good look at this picture</vt:lpstr>
      <vt:lpstr>Answers</vt:lpstr>
      <vt:lpstr>Observation Activity #2</vt:lpstr>
      <vt:lpstr>PowerPoint Presentation</vt:lpstr>
      <vt:lpstr>Potential questions</vt:lpstr>
      <vt:lpstr>PowerPoint Presentation</vt:lpstr>
      <vt:lpstr>Weird things with observations…</vt:lpstr>
      <vt:lpstr>Compare this photo….</vt:lpstr>
      <vt:lpstr>….to this one</vt:lpstr>
      <vt:lpstr>This image contains a   picture and a word.   Do you see both of   them?</vt:lpstr>
      <vt:lpstr>What do you observe?</vt:lpstr>
      <vt:lpstr>Observation game</vt:lpstr>
      <vt:lpstr>Lab Equipment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Observations</dc:title>
  <dc:creator>Nicole</dc:creator>
  <cp:lastModifiedBy>Danielle Martel</cp:lastModifiedBy>
  <cp:revision>14</cp:revision>
  <dcterms:created xsi:type="dcterms:W3CDTF">2014-09-18T05:23:30Z</dcterms:created>
  <dcterms:modified xsi:type="dcterms:W3CDTF">2017-09-14T00:18:42Z</dcterms:modified>
</cp:coreProperties>
</file>